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340" r:id="rId3"/>
    <p:sldId id="481" r:id="rId4"/>
    <p:sldId id="456" r:id="rId5"/>
    <p:sldId id="479" r:id="rId6"/>
    <p:sldId id="336" r:id="rId7"/>
    <p:sldId id="490" r:id="rId8"/>
    <p:sldId id="480" r:id="rId9"/>
    <p:sldId id="458" r:id="rId10"/>
    <p:sldId id="459" r:id="rId11"/>
    <p:sldId id="488" r:id="rId12"/>
    <p:sldId id="492" r:id="rId13"/>
    <p:sldId id="482" r:id="rId14"/>
    <p:sldId id="477" r:id="rId15"/>
    <p:sldId id="484" r:id="rId16"/>
    <p:sldId id="485" r:id="rId17"/>
    <p:sldId id="486" r:id="rId18"/>
    <p:sldId id="440" r:id="rId19"/>
    <p:sldId id="475" r:id="rId20"/>
    <p:sldId id="331" r:id="rId21"/>
    <p:sldId id="28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E6B97-3FF0-4D3C-997D-8ED48BC53F8E}" v="258" dt="2019-07-21T14:35:41.244"/>
    <p1510:client id="{DE412FB6-293A-45CA-B9AE-8520869759A3}" v="7" dt="2019-07-21T15:22:18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9" autoAdjust="0"/>
    <p:restoredTop sz="93347" autoAdjust="0"/>
  </p:normalViewPr>
  <p:slideViewPr>
    <p:cSldViewPr snapToObjects="1">
      <p:cViewPr varScale="1">
        <p:scale>
          <a:sx n="106" d="100"/>
          <a:sy n="106" d="100"/>
        </p:scale>
        <p:origin x="138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5DAE6B97-3FF0-4D3C-997D-8ED48BC53F8E}"/>
    <pc:docChg chg="addSld modSld">
      <pc:chgData name="Stikker, Peter" userId="0eb723deb9125e85" providerId="OrgId" clId="{5DAE6B97-3FF0-4D3C-997D-8ED48BC53F8E}" dt="2019-07-21T14:35:41.244" v="258" actId="20577"/>
      <pc:docMkLst>
        <pc:docMk/>
      </pc:docMkLst>
      <pc:sldChg chg="modSp add">
        <pc:chgData name="Stikker, Peter" userId="0eb723deb9125e85" providerId="OrgId" clId="{5DAE6B97-3FF0-4D3C-997D-8ED48BC53F8E}" dt="2019-07-21T14:35:41.244" v="258" actId="20577"/>
        <pc:sldMkLst>
          <pc:docMk/>
          <pc:sldMk cId="543906969" sldId="488"/>
        </pc:sldMkLst>
        <pc:spChg chg="mod">
          <ac:chgData name="Stikker, Peter" userId="0eb723deb9125e85" providerId="OrgId" clId="{5DAE6B97-3FF0-4D3C-997D-8ED48BC53F8E}" dt="2019-07-21T14:33:42.436" v="1" actId="20577"/>
          <ac:spMkLst>
            <pc:docMk/>
            <pc:sldMk cId="543906969" sldId="488"/>
            <ac:spMk id="2" creationId="{458D5797-A2CD-4E77-8E93-4CFA95D1D3A0}"/>
          </ac:spMkLst>
        </pc:spChg>
        <pc:spChg chg="mod">
          <ac:chgData name="Stikker, Peter" userId="0eb723deb9125e85" providerId="OrgId" clId="{5DAE6B97-3FF0-4D3C-997D-8ED48BC53F8E}" dt="2019-07-21T14:33:58.181" v="23" actId="20577"/>
          <ac:spMkLst>
            <pc:docMk/>
            <pc:sldMk cId="543906969" sldId="488"/>
            <ac:spMk id="33" creationId="{F8B99307-7722-4C9F-8862-CEB005433328}"/>
          </ac:spMkLst>
        </pc:spChg>
        <pc:spChg chg="mod">
          <ac:chgData name="Stikker, Peter" userId="0eb723deb9125e85" providerId="OrgId" clId="{5DAE6B97-3FF0-4D3C-997D-8ED48BC53F8E}" dt="2019-07-21T14:34:09.516" v="43" actId="20577"/>
          <ac:spMkLst>
            <pc:docMk/>
            <pc:sldMk cId="543906969" sldId="488"/>
            <ac:spMk id="35" creationId="{28E0A7D0-3006-4056-A0DB-68802A444521}"/>
          </ac:spMkLst>
        </pc:spChg>
        <pc:spChg chg="mod">
          <ac:chgData name="Stikker, Peter" userId="0eb723deb9125e85" providerId="OrgId" clId="{5DAE6B97-3FF0-4D3C-997D-8ED48BC53F8E}" dt="2019-07-21T14:34:24.222" v="68" actId="20577"/>
          <ac:spMkLst>
            <pc:docMk/>
            <pc:sldMk cId="543906969" sldId="488"/>
            <ac:spMk id="36" creationId="{9AD25BFA-A0C1-40EC-A8D9-B4ABD458B351}"/>
          </ac:spMkLst>
        </pc:spChg>
        <pc:spChg chg="mod">
          <ac:chgData name="Stikker, Peter" userId="0eb723deb9125e85" providerId="OrgId" clId="{5DAE6B97-3FF0-4D3C-997D-8ED48BC53F8E}" dt="2019-07-21T14:34:33.134" v="84" actId="20577"/>
          <ac:spMkLst>
            <pc:docMk/>
            <pc:sldMk cId="543906969" sldId="488"/>
            <ac:spMk id="37" creationId="{1D69BB49-01A9-46D9-856A-78879C8567F3}"/>
          </ac:spMkLst>
        </pc:spChg>
        <pc:spChg chg="mod">
          <ac:chgData name="Stikker, Peter" userId="0eb723deb9125e85" providerId="OrgId" clId="{5DAE6B97-3FF0-4D3C-997D-8ED48BC53F8E}" dt="2019-07-21T14:34:44.724" v="107" actId="20577"/>
          <ac:spMkLst>
            <pc:docMk/>
            <pc:sldMk cId="543906969" sldId="488"/>
            <ac:spMk id="38" creationId="{35E4E72C-55FB-48B2-9918-F2E9878FAFDB}"/>
          </ac:spMkLst>
        </pc:spChg>
        <pc:spChg chg="mod">
          <ac:chgData name="Stikker, Peter" userId="0eb723deb9125e85" providerId="OrgId" clId="{5DAE6B97-3FF0-4D3C-997D-8ED48BC53F8E}" dt="2019-07-21T14:34:59.268" v="146" actId="20577"/>
          <ac:spMkLst>
            <pc:docMk/>
            <pc:sldMk cId="543906969" sldId="488"/>
            <ac:spMk id="39" creationId="{B4880504-C65A-42E3-BAF6-DAAC9A81F853}"/>
          </ac:spMkLst>
        </pc:spChg>
        <pc:spChg chg="mod">
          <ac:chgData name="Stikker, Peter" userId="0eb723deb9125e85" providerId="OrgId" clId="{5DAE6B97-3FF0-4D3C-997D-8ED48BC53F8E}" dt="2019-07-21T14:35:41.244" v="258" actId="20577"/>
          <ac:spMkLst>
            <pc:docMk/>
            <pc:sldMk cId="543906969" sldId="488"/>
            <ac:spMk id="40" creationId="{1EBFDAFD-2C2E-4B72-8259-629477326691}"/>
          </ac:spMkLst>
        </pc:spChg>
      </pc:sldChg>
    </pc:docChg>
  </pc:docChgLst>
  <pc:docChgLst>
    <pc:chgData name="Stikker, Peter" userId="0eb723deb9125e85" providerId="OrgId" clId="{14788799-8229-4CDE-9D61-4F9426D04254}"/>
    <pc:docChg chg="undo custSel addSld delSld modSld">
      <pc:chgData name="Stikker, Peter" userId="0eb723deb9125e85" providerId="OrgId" clId="{14788799-8229-4CDE-9D61-4F9426D04254}" dt="2019-07-16T12:55:25.192" v="2042" actId="14100"/>
      <pc:docMkLst>
        <pc:docMk/>
      </pc:docMkLst>
      <pc:sldChg chg="modSp">
        <pc:chgData name="Stikker, Peter" userId="0eb723deb9125e85" providerId="OrgId" clId="{14788799-8229-4CDE-9D61-4F9426D04254}" dt="2019-07-16T08:57:12.350" v="16" actId="20577"/>
        <pc:sldMkLst>
          <pc:docMk/>
          <pc:sldMk cId="0" sldId="257"/>
        </pc:sldMkLst>
        <pc:spChg chg="mod">
          <ac:chgData name="Stikker, Peter" userId="0eb723deb9125e85" providerId="OrgId" clId="{14788799-8229-4CDE-9D61-4F9426D04254}" dt="2019-07-16T08:57:12.350" v="16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modAnim">
        <pc:chgData name="Stikker, Peter" userId="0eb723deb9125e85" providerId="OrgId" clId="{14788799-8229-4CDE-9D61-4F9426D04254}" dt="2019-07-16T12:55:25.192" v="2042" actId="14100"/>
        <pc:sldMkLst>
          <pc:docMk/>
          <pc:sldMk cId="3872346477" sldId="282"/>
        </pc:sldMkLst>
        <pc:spChg chg="mod">
          <ac:chgData name="Stikker, Peter" userId="0eb723deb9125e85" providerId="OrgId" clId="{14788799-8229-4CDE-9D61-4F9426D04254}" dt="2019-07-16T12:55:25.192" v="2042" actId="14100"/>
          <ac:spMkLst>
            <pc:docMk/>
            <pc:sldMk cId="3872346477" sldId="282"/>
            <ac:spMk id="4" creationId="{28E8FE4E-77C4-4B2F-87C2-09873572EEB9}"/>
          </ac:spMkLst>
        </pc:spChg>
      </pc:sldChg>
      <pc:sldChg chg="addSp modSp modAnim">
        <pc:chgData name="Stikker, Peter" userId="0eb723deb9125e85" providerId="OrgId" clId="{14788799-8229-4CDE-9D61-4F9426D04254}" dt="2019-07-16T12:49:54.413" v="1973"/>
        <pc:sldMkLst>
          <pc:docMk/>
          <pc:sldMk cId="3287718179" sldId="331"/>
        </pc:sldMkLst>
        <pc:spChg chg="mod">
          <ac:chgData name="Stikker, Peter" userId="0eb723deb9125e85" providerId="OrgId" clId="{14788799-8229-4CDE-9D61-4F9426D04254}" dt="2019-07-16T12:45:51.979" v="1951" actId="1076"/>
          <ac:spMkLst>
            <pc:docMk/>
            <pc:sldMk cId="3287718179" sldId="331"/>
            <ac:spMk id="3" creationId="{5335D9E2-53A6-4905-8C39-277BFD5BDDAC}"/>
          </ac:spMkLst>
        </pc:spChg>
        <pc:spChg chg="mod">
          <ac:chgData name="Stikker, Peter" userId="0eb723deb9125e85" providerId="OrgId" clId="{14788799-8229-4CDE-9D61-4F9426D04254}" dt="2019-07-16T12:46:35.612" v="1956" actId="1076"/>
          <ac:spMkLst>
            <pc:docMk/>
            <pc:sldMk cId="3287718179" sldId="331"/>
            <ac:spMk id="9" creationId="{6FEBD530-A7D3-42D2-986C-803F4B718F32}"/>
          </ac:spMkLst>
        </pc:spChg>
        <pc:spChg chg="mod">
          <ac:chgData name="Stikker, Peter" userId="0eb723deb9125e85" providerId="OrgId" clId="{14788799-8229-4CDE-9D61-4F9426D04254}" dt="2019-07-16T12:47:52.292" v="1962" actId="1076"/>
          <ac:spMkLst>
            <pc:docMk/>
            <pc:sldMk cId="3287718179" sldId="331"/>
            <ac:spMk id="10" creationId="{EE369657-B608-4E6C-ACCB-76A7AF6D18D6}"/>
          </ac:spMkLst>
        </pc:spChg>
        <pc:spChg chg="mod">
          <ac:chgData name="Stikker, Peter" userId="0eb723deb9125e85" providerId="OrgId" clId="{14788799-8229-4CDE-9D61-4F9426D04254}" dt="2019-07-16T12:46:35.612" v="1956" actId="1076"/>
          <ac:spMkLst>
            <pc:docMk/>
            <pc:sldMk cId="3287718179" sldId="331"/>
            <ac:spMk id="11" creationId="{CBDB6CB9-4D0F-4B98-9E9E-FCA1FCD8BA02}"/>
          </ac:spMkLst>
        </pc:spChg>
        <pc:spChg chg="mod">
          <ac:chgData name="Stikker, Peter" userId="0eb723deb9125e85" providerId="OrgId" clId="{14788799-8229-4CDE-9D61-4F9426D04254}" dt="2019-07-16T12:47:28.562" v="1961" actId="1076"/>
          <ac:spMkLst>
            <pc:docMk/>
            <pc:sldMk cId="3287718179" sldId="331"/>
            <ac:spMk id="30" creationId="{C935F0B6-710E-48D6-958F-2200B202A79C}"/>
          </ac:spMkLst>
        </pc:spChg>
        <pc:spChg chg="mod">
          <ac:chgData name="Stikker, Peter" userId="0eb723deb9125e85" providerId="OrgId" clId="{14788799-8229-4CDE-9D61-4F9426D04254}" dt="2019-07-16T12:47:25.066" v="1960" actId="1076"/>
          <ac:spMkLst>
            <pc:docMk/>
            <pc:sldMk cId="3287718179" sldId="331"/>
            <ac:spMk id="32" creationId="{36A64C85-0A5C-40A2-8948-479EB5481284}"/>
          </ac:spMkLst>
        </pc:spChg>
        <pc:spChg chg="mod">
          <ac:chgData name="Stikker, Peter" userId="0eb723deb9125e85" providerId="OrgId" clId="{14788799-8229-4CDE-9D61-4F9426D04254}" dt="2019-07-16T12:48:20.180" v="1965" actId="1076"/>
          <ac:spMkLst>
            <pc:docMk/>
            <pc:sldMk cId="3287718179" sldId="331"/>
            <ac:spMk id="43" creationId="{C43BE3F0-ED4B-45FB-92D5-268B7B940375}"/>
          </ac:spMkLst>
        </pc:sp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5" creationId="{FEA65ED8-E050-491A-A8D1-1581E64AC045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6" creationId="{8425F012-7F56-4D28-B67A-D576A97D82D1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7" creationId="{E2DECDA8-1C46-4EA6-BFEF-2AD7B58CE702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8" creationId="{0132F57C-3A3B-42D5-A620-CA32ECC4C92E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14" creationId="{941AC800-8DED-49C5-90C8-792CA3B63A55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15" creationId="{EB91AF68-F71F-4F5A-9FE7-E6CEEE8FA631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16" creationId="{A3989F25-1596-4A2B-B054-7B4B5848E93B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18" creationId="{8CE08052-BD6A-4645-B3A5-23FFFE163A6C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19" creationId="{4088870B-4A4E-4216-AC15-34768D30D871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0" creationId="{9D5ACC9B-C6F5-444F-989E-1E8953152B6B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1" creationId="{B3B1A2DC-B4A1-499F-8611-D84F37F37437}"/>
          </ac:graphicFrameMkLst>
        </pc:graphicFrameChg>
        <pc:graphicFrameChg chg="mod">
          <ac:chgData name="Stikker, Peter" userId="0eb723deb9125e85" providerId="OrgId" clId="{14788799-8229-4CDE-9D61-4F9426D04254}" dt="2019-07-16T12:49:19.634" v="1969"/>
          <ac:graphicFrameMkLst>
            <pc:docMk/>
            <pc:sldMk cId="3287718179" sldId="331"/>
            <ac:graphicFrameMk id="22" creationId="{DFEB20AB-378C-4B84-8F9C-21D1CF763746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23" creationId="{DB1B7BF5-C650-4ECC-9480-DA2CE8AF3939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24" creationId="{8FFB1903-F97A-4526-BF63-0811C1851DAC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5" creationId="{985CB058-12B6-4D91-84E6-052B2D9BF8ED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6" creationId="{163B8101-8725-4141-A4E4-D1025706EF03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7" creationId="{2C867487-2AA2-4F51-802A-0611248B7AB5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8" creationId="{B33524E9-46B5-40ED-9907-F67A0D36123F}"/>
          </ac:graphicFrameMkLst>
        </pc:graphicFrameChg>
        <pc:graphicFrameChg chg="mod modGraphic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29" creationId="{4A675DF1-8C9D-46A9-93E8-75381EE6D93C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31" creationId="{65FB3F7B-FFC6-496D-BCC2-B8DAE28D52A1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3" creationId="{A1ED445A-4623-43E3-A777-CB98EB5C706D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4" creationId="{887F7700-96D4-442A-AFC6-0A30EF546CF9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5" creationId="{2BF9856C-11E1-4906-9E62-49F5AE58FA57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36" creationId="{B0ACB582-33F4-4C48-AF94-DE1FD1ABDB25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7" creationId="{DD5AB0BA-ECBA-4D70-88DF-B7CF48554D60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8" creationId="{0AE61140-257B-441B-A753-DAF6E1928BFE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9" creationId="{B7F7E0F5-E3EE-4E0F-B7BC-1ACDB324C4C6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40" creationId="{BE36DEC7-C6DA-45F2-AAB4-67A2EFF4A84B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41" creationId="{1EE47E3E-4F7F-4E62-AF02-052B122D498B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42" creationId="{E05CA8A6-A40E-4D9F-A78E-5D1AE9E03B68}"/>
          </ac:graphicFrameMkLst>
        </pc:graphicFrameChg>
        <pc:graphicFrameChg chg="mod modGraphic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4" creationId="{15690DE5-1646-40E5-ACC1-66895C1730FF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45" creationId="{FA3B6671-B6A3-428B-BEC2-452C2A2080C8}"/>
          </ac:graphicFrameMkLst>
        </pc:graphicFrameChg>
        <pc:graphicFrameChg chg="mod modGraphic">
          <ac:chgData name="Stikker, Peter" userId="0eb723deb9125e85" providerId="OrgId" clId="{14788799-8229-4CDE-9D61-4F9426D04254}" dt="2019-07-16T12:49:42.514" v="1970" actId="207"/>
          <ac:graphicFrameMkLst>
            <pc:docMk/>
            <pc:sldMk cId="3287718179" sldId="331"/>
            <ac:graphicFrameMk id="46" creationId="{A16D7BF5-067C-4A2E-9225-9F22ED3FA7EF}"/>
          </ac:graphicFrameMkLst>
        </pc:graphicFrameChg>
        <pc:graphicFrameChg chg="add mod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7" creationId="{925233C3-C7FC-47C8-8DF6-23972CD83DDB}"/>
          </ac:graphicFrameMkLst>
        </pc:graphicFrameChg>
        <pc:graphicFrameChg chg="add mod modGraphic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8" creationId="{076BC742-F198-4102-898C-E1548E76DD05}"/>
          </ac:graphicFrameMkLst>
        </pc:graphicFrameChg>
        <pc:graphicFrameChg chg="add mod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9" creationId="{A28173E9-5752-4C6D-BEDD-2C9177CCB685}"/>
          </ac:graphicFrameMkLst>
        </pc:graphicFrameChg>
      </pc:sldChg>
      <pc:sldChg chg="addSp modSp add modAnim">
        <pc:chgData name="Stikker, Peter" userId="0eb723deb9125e85" providerId="OrgId" clId="{14788799-8229-4CDE-9D61-4F9426D04254}" dt="2019-07-16T12:38:47.952" v="1920" actId="20577"/>
        <pc:sldMkLst>
          <pc:docMk/>
          <pc:sldMk cId="3755540653" sldId="336"/>
        </pc:sldMkLst>
        <pc:spChg chg="mod">
          <ac:chgData name="Stikker, Peter" userId="0eb723deb9125e85" providerId="OrgId" clId="{14788799-8229-4CDE-9D61-4F9426D04254}" dt="2019-07-16T09:10:32.811" v="204" actId="207"/>
          <ac:spMkLst>
            <pc:docMk/>
            <pc:sldMk cId="3755540653" sldId="336"/>
            <ac:spMk id="2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7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8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9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10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15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16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25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26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27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28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29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30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2.398" v="210" actId="1076"/>
          <ac:spMkLst>
            <pc:docMk/>
            <pc:sldMk cId="3755540653" sldId="336"/>
            <ac:spMk id="31" creationId="{00000000-0000-0000-0000-000000000000}"/>
          </ac:spMkLst>
        </pc:spChg>
        <pc:spChg chg="mod">
          <ac:chgData name="Stikker, Peter" userId="0eb723deb9125e85" providerId="OrgId" clId="{14788799-8229-4CDE-9D61-4F9426D04254}" dt="2019-07-16T09:11:59.397" v="211" actId="1076"/>
          <ac:spMkLst>
            <pc:docMk/>
            <pc:sldMk cId="3755540653" sldId="336"/>
            <ac:spMk id="32" creationId="{00000000-0000-0000-0000-000000000000}"/>
          </ac:spMkLst>
        </pc:spChg>
        <pc:graphicFrameChg chg="add mod modGraphic">
          <ac:chgData name="Stikker, Peter" userId="0eb723deb9125e85" providerId="OrgId" clId="{14788799-8229-4CDE-9D61-4F9426D04254}" dt="2019-07-16T12:38:47.952" v="1920" actId="20577"/>
          <ac:graphicFrameMkLst>
            <pc:docMk/>
            <pc:sldMk cId="3755540653" sldId="336"/>
            <ac:graphicFrameMk id="21" creationId="{7A1697FB-EBC0-4644-9EFE-FA6EEC2F9D67}"/>
          </ac:graphicFrameMkLst>
        </pc:graphicFrameChg>
        <pc:cxnChg chg="mod">
          <ac:chgData name="Stikker, Peter" userId="0eb723deb9125e85" providerId="OrgId" clId="{14788799-8229-4CDE-9D61-4F9426D04254}" dt="2019-07-16T09:11:52.398" v="210" actId="1076"/>
          <ac:cxnSpMkLst>
            <pc:docMk/>
            <pc:sldMk cId="3755540653" sldId="336"/>
            <ac:cxnSpMk id="12" creationId="{00000000-0000-0000-0000-000000000000}"/>
          </ac:cxnSpMkLst>
        </pc:cxnChg>
        <pc:cxnChg chg="mod">
          <ac:chgData name="Stikker, Peter" userId="0eb723deb9125e85" providerId="OrgId" clId="{14788799-8229-4CDE-9D61-4F9426D04254}" dt="2019-07-16T09:11:52.398" v="210" actId="1076"/>
          <ac:cxnSpMkLst>
            <pc:docMk/>
            <pc:sldMk cId="3755540653" sldId="336"/>
            <ac:cxnSpMk id="13" creationId="{00000000-0000-0000-0000-000000000000}"/>
          </ac:cxnSpMkLst>
        </pc:cxnChg>
        <pc:cxnChg chg="mod">
          <ac:chgData name="Stikker, Peter" userId="0eb723deb9125e85" providerId="OrgId" clId="{14788799-8229-4CDE-9D61-4F9426D04254}" dt="2019-07-16T09:11:52.398" v="210" actId="1076"/>
          <ac:cxnSpMkLst>
            <pc:docMk/>
            <pc:sldMk cId="3755540653" sldId="336"/>
            <ac:cxnSpMk id="17" creationId="{00000000-0000-0000-0000-000000000000}"/>
          </ac:cxnSpMkLst>
        </pc:cxnChg>
        <pc:cxnChg chg="mod">
          <ac:chgData name="Stikker, Peter" userId="0eb723deb9125e85" providerId="OrgId" clId="{14788799-8229-4CDE-9D61-4F9426D04254}" dt="2019-07-16T09:11:52.398" v="210" actId="1076"/>
          <ac:cxnSpMkLst>
            <pc:docMk/>
            <pc:sldMk cId="3755540653" sldId="336"/>
            <ac:cxnSpMk id="23" creationId="{00000000-0000-0000-0000-000000000000}"/>
          </ac:cxnSpMkLst>
        </pc:cxnChg>
      </pc:sldChg>
      <pc:sldChg chg="addSp modSp add modAnim">
        <pc:chgData name="Stikker, Peter" userId="0eb723deb9125e85" providerId="OrgId" clId="{14788799-8229-4CDE-9D61-4F9426D04254}" dt="2019-07-16T09:02:35.925" v="131"/>
        <pc:sldMkLst>
          <pc:docMk/>
          <pc:sldMk cId="1777670902" sldId="340"/>
        </pc:sldMkLst>
        <pc:spChg chg="mod">
          <ac:chgData name="Stikker, Peter" userId="0eb723deb9125e85" providerId="OrgId" clId="{14788799-8229-4CDE-9D61-4F9426D04254}" dt="2019-07-16T08:57:30.122" v="22" actId="20577"/>
          <ac:spMkLst>
            <pc:docMk/>
            <pc:sldMk cId="1777670902" sldId="340"/>
            <ac:spMk id="2" creationId="{00000000-0000-0000-0000-000000000000}"/>
          </ac:spMkLst>
        </pc:spChg>
        <pc:spChg chg="add mod">
          <ac:chgData name="Stikker, Peter" userId="0eb723deb9125e85" providerId="OrgId" clId="{14788799-8229-4CDE-9D61-4F9426D04254}" dt="2019-07-16T09:02:30.837" v="130" actId="1076"/>
          <ac:spMkLst>
            <pc:docMk/>
            <pc:sldMk cId="1777670902" sldId="340"/>
            <ac:spMk id="5" creationId="{9F7881A1-61EA-448A-BD76-967EC434A3A6}"/>
          </ac:spMkLst>
        </pc:spChg>
        <pc:picChg chg="mod">
          <ac:chgData name="Stikker, Peter" userId="0eb723deb9125e85" providerId="OrgId" clId="{14788799-8229-4CDE-9D61-4F9426D04254}" dt="2019-07-16T09:01:39.270" v="127" actId="1076"/>
          <ac:picMkLst>
            <pc:docMk/>
            <pc:sldMk cId="1777670902" sldId="340"/>
            <ac:picMk id="4" creationId="{00000000-0000-0000-0000-000000000000}"/>
          </ac:picMkLst>
        </pc:picChg>
        <pc:picChg chg="mod">
          <ac:chgData name="Stikker, Peter" userId="0eb723deb9125e85" providerId="OrgId" clId="{14788799-8229-4CDE-9D61-4F9426D04254}" dt="2019-07-16T09:01:39.270" v="127" actId="1076"/>
          <ac:picMkLst>
            <pc:docMk/>
            <pc:sldMk cId="1777670902" sldId="340"/>
            <ac:picMk id="7" creationId="{00000000-0000-0000-0000-000000000000}"/>
          </ac:picMkLst>
        </pc:picChg>
      </pc:sldChg>
      <pc:sldChg chg="addSp delSp modSp delAnim modAnim">
        <pc:chgData name="Stikker, Peter" userId="0eb723deb9125e85" providerId="OrgId" clId="{14788799-8229-4CDE-9D61-4F9426D04254}" dt="2019-07-16T12:34:55.386" v="1886" actId="20577"/>
        <pc:sldMkLst>
          <pc:docMk/>
          <pc:sldMk cId="2720526776" sldId="440"/>
        </pc:sldMkLst>
        <pc:spChg chg="mod">
          <ac:chgData name="Stikker, Peter" userId="0eb723deb9125e85" providerId="OrgId" clId="{14788799-8229-4CDE-9D61-4F9426D04254}" dt="2019-07-16T12:28:32.744" v="1831" actId="1076"/>
          <ac:spMkLst>
            <pc:docMk/>
            <pc:sldMk cId="2720526776" sldId="440"/>
            <ac:spMk id="2" creationId="{00000000-0000-0000-0000-000000000000}"/>
          </ac:spMkLst>
        </pc:spChg>
        <pc:spChg chg="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" creationId="{00000000-0000-0000-0000-000000000000}"/>
          </ac:spMkLst>
        </pc:spChg>
        <pc:spChg chg="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4" creationId="{FEADA44F-016B-44B7-99BF-180194CC21D4}"/>
          </ac:spMkLst>
        </pc:spChg>
        <pc:spChg chg="del">
          <ac:chgData name="Stikker, Peter" userId="0eb723deb9125e85" providerId="OrgId" clId="{14788799-8229-4CDE-9D61-4F9426D04254}" dt="2019-07-16T12:16:36.750" v="1634" actId="478"/>
          <ac:spMkLst>
            <pc:docMk/>
            <pc:sldMk cId="2720526776" sldId="440"/>
            <ac:spMk id="5" creationId="{F6B4BCD7-6BF4-4B15-B945-91D643319780}"/>
          </ac:spMkLst>
        </pc:spChg>
        <pc:spChg chg="del">
          <ac:chgData name="Stikker, Peter" userId="0eb723deb9125e85" providerId="OrgId" clId="{14788799-8229-4CDE-9D61-4F9426D04254}" dt="2019-07-16T12:16:53.474" v="1637" actId="478"/>
          <ac:spMkLst>
            <pc:docMk/>
            <pc:sldMk cId="2720526776" sldId="440"/>
            <ac:spMk id="6" creationId="{4C45D84A-04D0-4884-B5B1-1F11E552DCAD}"/>
          </ac:spMkLst>
        </pc:spChg>
        <pc:spChg chg="del">
          <ac:chgData name="Stikker, Peter" userId="0eb723deb9125e85" providerId="OrgId" clId="{14788799-8229-4CDE-9D61-4F9426D04254}" dt="2019-07-16T12:16:53.474" v="1637" actId="478"/>
          <ac:spMkLst>
            <pc:docMk/>
            <pc:sldMk cId="2720526776" sldId="440"/>
            <ac:spMk id="7" creationId="{4483D9D0-D47F-4DF8-A3EF-338913915745}"/>
          </ac:spMkLst>
        </pc:spChg>
        <pc:spChg chg="del">
          <ac:chgData name="Stikker, Peter" userId="0eb723deb9125e85" providerId="OrgId" clId="{14788799-8229-4CDE-9D61-4F9426D04254}" dt="2019-07-16T12:16:53.474" v="1637" actId="478"/>
          <ac:spMkLst>
            <pc:docMk/>
            <pc:sldMk cId="2720526776" sldId="440"/>
            <ac:spMk id="8" creationId="{CF5996CB-54EF-4E46-BC7F-C40A9CA05B46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9" creationId="{B6407ED0-4623-4A3B-9D7A-CDD5F7B99008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10" creationId="{181E872A-9AF8-44FA-9EE7-2B9E50F014E0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11" creationId="{1D0F232F-04D3-4425-AAAE-A51D6E44BC11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12" creationId="{155FBA61-A6F9-4688-9AC9-FA71265A7AE2}"/>
          </ac:spMkLst>
        </pc:spChg>
        <pc:spChg chg="del">
          <ac:chgData name="Stikker, Peter" userId="0eb723deb9125e85" providerId="OrgId" clId="{14788799-8229-4CDE-9D61-4F9426D04254}" dt="2019-07-16T12:16:32.016" v="1633" actId="478"/>
          <ac:spMkLst>
            <pc:docMk/>
            <pc:sldMk cId="2720526776" sldId="440"/>
            <ac:spMk id="13" creationId="{08828B59-135B-4000-B630-C9F887ED8EB3}"/>
          </ac:spMkLst>
        </pc:spChg>
        <pc:spChg chg="del">
          <ac:chgData name="Stikker, Peter" userId="0eb723deb9125e85" providerId="OrgId" clId="{14788799-8229-4CDE-9D61-4F9426D04254}" dt="2019-07-16T12:16:39.130" v="1635" actId="478"/>
          <ac:spMkLst>
            <pc:docMk/>
            <pc:sldMk cId="2720526776" sldId="440"/>
            <ac:spMk id="14" creationId="{1496B6CE-E4FC-4AC5-B279-BB40441D3AEF}"/>
          </ac:spMkLst>
        </pc:spChg>
        <pc:spChg chg="del">
          <ac:chgData name="Stikker, Peter" userId="0eb723deb9125e85" providerId="OrgId" clId="{14788799-8229-4CDE-9D61-4F9426D04254}" dt="2019-07-16T12:16:48.899" v="1636" actId="478"/>
          <ac:spMkLst>
            <pc:docMk/>
            <pc:sldMk cId="2720526776" sldId="440"/>
            <ac:spMk id="15" creationId="{E6733598-0CB2-47C3-AE63-74B951C83FA4}"/>
          </ac:spMkLst>
        </pc:spChg>
        <pc:spChg chg="del">
          <ac:chgData name="Stikker, Peter" userId="0eb723deb9125e85" providerId="OrgId" clId="{14788799-8229-4CDE-9D61-4F9426D04254}" dt="2019-07-16T12:16:48.899" v="1636" actId="478"/>
          <ac:spMkLst>
            <pc:docMk/>
            <pc:sldMk cId="2720526776" sldId="440"/>
            <ac:spMk id="16" creationId="{F4E06904-3D74-429A-B7D2-4EB714495667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17" creationId="{9D5F3805-4E5B-40E3-8343-81FDBCBF8ECD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19" creationId="{104FBF57-B1BD-4A39-A183-402DC75FDB56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20" creationId="{3CF1277C-70E3-44AD-B657-BDC00342A915}"/>
          </ac:spMkLst>
        </pc:spChg>
        <pc:spChg chg="del">
          <ac:chgData name="Stikker, Peter" userId="0eb723deb9125e85" providerId="OrgId" clId="{14788799-8229-4CDE-9D61-4F9426D04254}" dt="2019-07-16T12:16:59.064" v="1638" actId="478"/>
          <ac:spMkLst>
            <pc:docMk/>
            <pc:sldMk cId="2720526776" sldId="440"/>
            <ac:spMk id="21" creationId="{4F033846-1820-456F-9FDA-E360AC4230DB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2" creationId="{5A48F508-E79B-4838-880E-3B925E8DFEC2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3" creationId="{35402268-A156-4036-AA85-0D5B49084F9A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4" creationId="{A35994D7-D19B-4BDE-8325-F6CAF3A57468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5" creationId="{B979DF4F-307B-48FA-92A9-2988FAECE2C4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6" creationId="{F7368875-06AD-4A0F-84F7-445862FB34A8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7" creationId="{7D928784-B20D-4B86-A11B-A17422FD886D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8" creationId="{C9956851-4432-434E-BEDC-36334ED8AEF1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29" creationId="{F5A5BC83-727B-4C38-9546-2A418E5E3DAA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0" creationId="{4F23977D-902E-42A6-B56F-A409545490C0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1" creationId="{536080A3-4007-4523-8080-A233404ABBB2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2" creationId="{E1AF4EC0-E99B-4E62-9363-4B4905B8F674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3" creationId="{0527EAB3-661B-494E-92DE-34C9A0A3B998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4" creationId="{0338967F-1DF8-4047-830A-9C8B58F5C30A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5" creationId="{4A75433D-D87A-4028-BB4E-B52DB5FA5FE9}"/>
          </ac:spMkLst>
        </pc:spChg>
        <pc:spChg chg="add mod">
          <ac:chgData name="Stikker, Peter" userId="0eb723deb9125e85" providerId="OrgId" clId="{14788799-8229-4CDE-9D61-4F9426D04254}" dt="2019-07-16T12:28:40.951" v="1832" actId="1076"/>
          <ac:spMkLst>
            <pc:docMk/>
            <pc:sldMk cId="2720526776" sldId="440"/>
            <ac:spMk id="36" creationId="{9AE9B969-9DEB-4FC6-957B-0455CF4968B6}"/>
          </ac:spMkLst>
        </pc:spChg>
        <pc:spChg chg="add mod">
          <ac:chgData name="Stikker, Peter" userId="0eb723deb9125e85" providerId="OrgId" clId="{14788799-8229-4CDE-9D61-4F9426D04254}" dt="2019-07-16T12:29:16.435" v="1840" actId="6549"/>
          <ac:spMkLst>
            <pc:docMk/>
            <pc:sldMk cId="2720526776" sldId="440"/>
            <ac:spMk id="37" creationId="{BC4E7FE0-F05D-4012-8B7A-644A1C0E95A6}"/>
          </ac:spMkLst>
        </pc:spChg>
        <pc:spChg chg="add del mod">
          <ac:chgData name="Stikker, Peter" userId="0eb723deb9125e85" providerId="OrgId" clId="{14788799-8229-4CDE-9D61-4F9426D04254}" dt="2019-07-16T12:29:28.459" v="1843" actId="478"/>
          <ac:spMkLst>
            <pc:docMk/>
            <pc:sldMk cId="2720526776" sldId="440"/>
            <ac:spMk id="38" creationId="{45D67EBC-B9EF-4C02-8B77-61C34017F8C5}"/>
          </ac:spMkLst>
        </pc:spChg>
        <pc:spChg chg="add mod">
          <ac:chgData name="Stikker, Peter" userId="0eb723deb9125e85" providerId="OrgId" clId="{14788799-8229-4CDE-9D61-4F9426D04254}" dt="2019-07-16T12:29:43.865" v="1847" actId="20577"/>
          <ac:spMkLst>
            <pc:docMk/>
            <pc:sldMk cId="2720526776" sldId="440"/>
            <ac:spMk id="39" creationId="{E89F0F44-1F8B-426C-8364-A22C425427F3}"/>
          </ac:spMkLst>
        </pc:spChg>
        <pc:spChg chg="add mod">
          <ac:chgData name="Stikker, Peter" userId="0eb723deb9125e85" providerId="OrgId" clId="{14788799-8229-4CDE-9D61-4F9426D04254}" dt="2019-07-16T12:30:05.863" v="1854" actId="20577"/>
          <ac:spMkLst>
            <pc:docMk/>
            <pc:sldMk cId="2720526776" sldId="440"/>
            <ac:spMk id="40" creationId="{03D1FB2C-6C72-4610-84F7-A0805A2A71C9}"/>
          </ac:spMkLst>
        </pc:spChg>
        <pc:spChg chg="add mod">
          <ac:chgData name="Stikker, Peter" userId="0eb723deb9125e85" providerId="OrgId" clId="{14788799-8229-4CDE-9D61-4F9426D04254}" dt="2019-07-16T12:33:40.117" v="1861" actId="1076"/>
          <ac:spMkLst>
            <pc:docMk/>
            <pc:sldMk cId="2720526776" sldId="440"/>
            <ac:spMk id="41" creationId="{933BC355-BAF8-4C61-813F-F664D0E000AA}"/>
          </ac:spMkLst>
        </pc:spChg>
        <pc:spChg chg="add mod">
          <ac:chgData name="Stikker, Peter" userId="0eb723deb9125e85" providerId="OrgId" clId="{14788799-8229-4CDE-9D61-4F9426D04254}" dt="2019-07-16T12:34:05.553" v="1869" actId="20577"/>
          <ac:spMkLst>
            <pc:docMk/>
            <pc:sldMk cId="2720526776" sldId="440"/>
            <ac:spMk id="42" creationId="{59CA8C0F-13E7-4971-B9A4-671BEBBD8526}"/>
          </ac:spMkLst>
        </pc:spChg>
        <pc:spChg chg="add mod">
          <ac:chgData name="Stikker, Peter" userId="0eb723deb9125e85" providerId="OrgId" clId="{14788799-8229-4CDE-9D61-4F9426D04254}" dt="2019-07-16T12:34:30.653" v="1879" actId="6549"/>
          <ac:spMkLst>
            <pc:docMk/>
            <pc:sldMk cId="2720526776" sldId="440"/>
            <ac:spMk id="43" creationId="{5896FCEA-A5A5-4F26-82AC-CA60649B4D5F}"/>
          </ac:spMkLst>
        </pc:spChg>
        <pc:spChg chg="add mod">
          <ac:chgData name="Stikker, Peter" userId="0eb723deb9125e85" providerId="OrgId" clId="{14788799-8229-4CDE-9D61-4F9426D04254}" dt="2019-07-16T12:34:55.386" v="1886" actId="20577"/>
          <ac:spMkLst>
            <pc:docMk/>
            <pc:sldMk cId="2720526776" sldId="440"/>
            <ac:spMk id="44" creationId="{C781C1C7-F831-44C2-9D59-F28F3FC5F7BE}"/>
          </ac:spMkLst>
        </pc:spChg>
      </pc:sldChg>
      <pc:sldChg chg="delSp modSp">
        <pc:chgData name="Stikker, Peter" userId="0eb723deb9125e85" providerId="OrgId" clId="{14788799-8229-4CDE-9D61-4F9426D04254}" dt="2019-07-16T09:05:17.408" v="201" actId="20577"/>
        <pc:sldMkLst>
          <pc:docMk/>
          <pc:sldMk cId="550799319" sldId="456"/>
        </pc:sldMkLst>
        <pc:spChg chg="mod">
          <ac:chgData name="Stikker, Peter" userId="0eb723deb9125e85" providerId="OrgId" clId="{14788799-8229-4CDE-9D61-4F9426D04254}" dt="2019-07-16T09:04:55.523" v="151" actId="20577"/>
          <ac:spMkLst>
            <pc:docMk/>
            <pc:sldMk cId="550799319" sldId="456"/>
            <ac:spMk id="2" creationId="{025A7F4A-3F4A-438F-9FF6-09A61E866BF4}"/>
          </ac:spMkLst>
        </pc:spChg>
        <pc:spChg chg="mod">
          <ac:chgData name="Stikker, Peter" userId="0eb723deb9125e85" providerId="OrgId" clId="{14788799-8229-4CDE-9D61-4F9426D04254}" dt="2019-07-16T09:05:17.408" v="201" actId="20577"/>
          <ac:spMkLst>
            <pc:docMk/>
            <pc:sldMk cId="550799319" sldId="456"/>
            <ac:spMk id="4" creationId="{C8533C90-912E-4478-BD51-8FB13E14F4AB}"/>
          </ac:spMkLst>
        </pc:spChg>
        <pc:picChg chg="del">
          <ac:chgData name="Stikker, Peter" userId="0eb723deb9125e85" providerId="OrgId" clId="{14788799-8229-4CDE-9D61-4F9426D04254}" dt="2019-07-16T09:04:59.508" v="152" actId="478"/>
          <ac:picMkLst>
            <pc:docMk/>
            <pc:sldMk cId="550799319" sldId="456"/>
            <ac:picMk id="5" creationId="{8C4E4EA5-3135-409D-A001-3114305CBE01}"/>
          </ac:picMkLst>
        </pc:picChg>
      </pc:sldChg>
      <pc:sldChg chg="modSp modAnim">
        <pc:chgData name="Stikker, Peter" userId="0eb723deb9125e85" providerId="OrgId" clId="{14788799-8229-4CDE-9D61-4F9426D04254}" dt="2019-07-16T09:38:15.944" v="565" actId="20577"/>
        <pc:sldMkLst>
          <pc:docMk/>
          <pc:sldMk cId="4279270022" sldId="458"/>
        </pc:sldMkLst>
        <pc:spChg chg="mod">
          <ac:chgData name="Stikker, Peter" userId="0eb723deb9125e85" providerId="OrgId" clId="{14788799-8229-4CDE-9D61-4F9426D04254}" dt="2019-07-16T09:38:00.415" v="554" actId="20577"/>
          <ac:spMkLst>
            <pc:docMk/>
            <pc:sldMk cId="4279270022" sldId="458"/>
            <ac:spMk id="2" creationId="{025A7F4A-3F4A-438F-9FF6-09A61E866BF4}"/>
          </ac:spMkLst>
        </pc:spChg>
        <pc:spChg chg="mod">
          <ac:chgData name="Stikker, Peter" userId="0eb723deb9125e85" providerId="OrgId" clId="{14788799-8229-4CDE-9D61-4F9426D04254}" dt="2019-07-16T09:38:15.944" v="565" actId="20577"/>
          <ac:spMkLst>
            <pc:docMk/>
            <pc:sldMk cId="4279270022" sldId="458"/>
            <ac:spMk id="4" creationId="{C8533C90-912E-4478-BD51-8FB13E14F4AB}"/>
          </ac:spMkLst>
        </pc:spChg>
      </pc:sldChg>
      <pc:sldChg chg="addSp delSp modSp delAnim modAnim">
        <pc:chgData name="Stikker, Peter" userId="0eb723deb9125e85" providerId="OrgId" clId="{14788799-8229-4CDE-9D61-4F9426D04254}" dt="2019-07-16T10:18:42.326" v="742"/>
        <pc:sldMkLst>
          <pc:docMk/>
          <pc:sldMk cId="3175487599" sldId="459"/>
        </pc:sldMkLst>
        <pc:spChg chg="mod">
          <ac:chgData name="Stikker, Peter" userId="0eb723deb9125e85" providerId="OrgId" clId="{14788799-8229-4CDE-9D61-4F9426D04254}" dt="2019-07-16T10:13:32.566" v="703" actId="20577"/>
          <ac:spMkLst>
            <pc:docMk/>
            <pc:sldMk cId="3175487599" sldId="459"/>
            <ac:spMk id="2" creationId="{CE8BA2CA-9067-4F6A-82A2-D477C2447D79}"/>
          </ac:spMkLst>
        </pc:spChg>
        <pc:spChg chg="del">
          <ac:chgData name="Stikker, Peter" userId="0eb723deb9125e85" providerId="OrgId" clId="{14788799-8229-4CDE-9D61-4F9426D04254}" dt="2019-07-16T09:39:29.697" v="568" actId="478"/>
          <ac:spMkLst>
            <pc:docMk/>
            <pc:sldMk cId="3175487599" sldId="459"/>
            <ac:spMk id="4" creationId="{5840FB07-D8F6-4945-AE5D-BCF9D125AC83}"/>
          </ac:spMkLst>
        </pc:spChg>
        <pc:spChg chg="add del mod">
          <ac:chgData name="Stikker, Peter" userId="0eb723deb9125e85" providerId="OrgId" clId="{14788799-8229-4CDE-9D61-4F9426D04254}" dt="2019-07-16T09:39:33.620" v="569" actId="478"/>
          <ac:spMkLst>
            <pc:docMk/>
            <pc:sldMk cId="3175487599" sldId="459"/>
            <ac:spMk id="6" creationId="{BB785119-A863-4432-8B30-5A5E820B653C}"/>
          </ac:spMkLst>
        </pc:spChg>
        <pc:spChg chg="add del mod">
          <ac:chgData name="Stikker, Peter" userId="0eb723deb9125e85" providerId="OrgId" clId="{14788799-8229-4CDE-9D61-4F9426D04254}" dt="2019-07-16T09:52:01.262" v="573" actId="478"/>
          <ac:spMkLst>
            <pc:docMk/>
            <pc:sldMk cId="3175487599" sldId="459"/>
            <ac:spMk id="7" creationId="{25AED1AD-E0AE-46DC-A976-D600B03A1108}"/>
          </ac:spMkLst>
        </pc:spChg>
        <pc:spChg chg="add mod">
          <ac:chgData name="Stikker, Peter" userId="0eb723deb9125e85" providerId="OrgId" clId="{14788799-8229-4CDE-9D61-4F9426D04254}" dt="2019-07-16T09:56:09.659" v="640" actId="552"/>
          <ac:spMkLst>
            <pc:docMk/>
            <pc:sldMk cId="3175487599" sldId="459"/>
            <ac:spMk id="8" creationId="{2D602926-4FAB-4217-8AB5-28C5D6D7C65F}"/>
          </ac:spMkLst>
        </pc:spChg>
        <pc:spChg chg="add mod">
          <ac:chgData name="Stikker, Peter" userId="0eb723deb9125e85" providerId="OrgId" clId="{14788799-8229-4CDE-9D61-4F9426D04254}" dt="2019-07-16T09:56:17.573" v="641" actId="1076"/>
          <ac:spMkLst>
            <pc:docMk/>
            <pc:sldMk cId="3175487599" sldId="459"/>
            <ac:spMk id="9" creationId="{C9041A6A-D59F-4B41-8CF2-83385A0C310E}"/>
          </ac:spMkLst>
        </pc:spChg>
        <pc:spChg chg="add mod">
          <ac:chgData name="Stikker, Peter" userId="0eb723deb9125e85" providerId="OrgId" clId="{14788799-8229-4CDE-9D61-4F9426D04254}" dt="2019-07-16T09:56:21.302" v="642" actId="1076"/>
          <ac:spMkLst>
            <pc:docMk/>
            <pc:sldMk cId="3175487599" sldId="459"/>
            <ac:spMk id="10" creationId="{BE54D9FA-6FE1-4118-B456-0A715CEC3A22}"/>
          </ac:spMkLst>
        </pc:spChg>
        <pc:spChg chg="add mod">
          <ac:chgData name="Stikker, Peter" userId="0eb723deb9125e85" providerId="OrgId" clId="{14788799-8229-4CDE-9D61-4F9426D04254}" dt="2019-07-16T09:56:28.118" v="643" actId="1076"/>
          <ac:spMkLst>
            <pc:docMk/>
            <pc:sldMk cId="3175487599" sldId="459"/>
            <ac:spMk id="11" creationId="{3D887D37-CA44-4C8E-8D9E-EB58A69D1640}"/>
          </ac:spMkLst>
        </pc:spChg>
        <pc:spChg chg="add mod">
          <ac:chgData name="Stikker, Peter" userId="0eb723deb9125e85" providerId="OrgId" clId="{14788799-8229-4CDE-9D61-4F9426D04254}" dt="2019-07-16T10:12:41.417" v="675" actId="1076"/>
          <ac:spMkLst>
            <pc:docMk/>
            <pc:sldMk cId="3175487599" sldId="459"/>
            <ac:spMk id="12" creationId="{3E19DCDC-F48F-40BF-99C1-D80B94A69B93}"/>
          </ac:spMkLst>
        </pc:spChg>
        <pc:spChg chg="add mod">
          <ac:chgData name="Stikker, Peter" userId="0eb723deb9125e85" providerId="OrgId" clId="{14788799-8229-4CDE-9D61-4F9426D04254}" dt="2019-07-16T09:55:49.853" v="637" actId="1076"/>
          <ac:spMkLst>
            <pc:docMk/>
            <pc:sldMk cId="3175487599" sldId="459"/>
            <ac:spMk id="13" creationId="{924297DF-6412-4A9E-BB8C-C5B5894A5E04}"/>
          </ac:spMkLst>
        </pc:spChg>
        <pc:spChg chg="add mod">
          <ac:chgData name="Stikker, Peter" userId="0eb723deb9125e85" providerId="OrgId" clId="{14788799-8229-4CDE-9D61-4F9426D04254}" dt="2019-07-16T10:12:56.453" v="677" actId="1076"/>
          <ac:spMkLst>
            <pc:docMk/>
            <pc:sldMk cId="3175487599" sldId="459"/>
            <ac:spMk id="17" creationId="{BF93AD8D-D1D9-4931-8CE5-0C22E93BEC01}"/>
          </ac:spMkLst>
        </pc:spChg>
        <pc:spChg chg="add mod">
          <ac:chgData name="Stikker, Peter" userId="0eb723deb9125e85" providerId="OrgId" clId="{14788799-8229-4CDE-9D61-4F9426D04254}" dt="2019-07-16T10:14:19.147" v="709" actId="14100"/>
          <ac:spMkLst>
            <pc:docMk/>
            <pc:sldMk cId="3175487599" sldId="459"/>
            <ac:spMk id="18" creationId="{C1865F87-7766-4899-B2EC-D92F4186FFAE}"/>
          </ac:spMkLst>
        </pc:spChg>
        <pc:spChg chg="add mod">
          <ac:chgData name="Stikker, Peter" userId="0eb723deb9125e85" providerId="OrgId" clId="{14788799-8229-4CDE-9D61-4F9426D04254}" dt="2019-07-16T10:16:15.417" v="725" actId="1076"/>
          <ac:spMkLst>
            <pc:docMk/>
            <pc:sldMk cId="3175487599" sldId="459"/>
            <ac:spMk id="19" creationId="{1C329919-8DCE-4C6D-B324-05F3D3FB13B2}"/>
          </ac:spMkLst>
        </pc:spChg>
        <pc:graphicFrameChg chg="add mod">
          <ac:chgData name="Stikker, Peter" userId="0eb723deb9125e85" providerId="OrgId" clId="{14788799-8229-4CDE-9D61-4F9426D04254}" dt="2019-07-16T10:12:59.578" v="678" actId="1076"/>
          <ac:graphicFrameMkLst>
            <pc:docMk/>
            <pc:sldMk cId="3175487599" sldId="459"/>
            <ac:graphicFrameMk id="14" creationId="{9BD79DFF-7B47-4A1B-9D14-E8F4410243CA}"/>
          </ac:graphicFrameMkLst>
        </pc:graphicFrameChg>
        <pc:graphicFrameChg chg="add mod modGraphic">
          <ac:chgData name="Stikker, Peter" userId="0eb723deb9125e85" providerId="OrgId" clId="{14788799-8229-4CDE-9D61-4F9426D04254}" dt="2019-07-16T10:14:21.969" v="710" actId="1076"/>
          <ac:graphicFrameMkLst>
            <pc:docMk/>
            <pc:sldMk cId="3175487599" sldId="459"/>
            <ac:graphicFrameMk id="15" creationId="{15EAC67D-5124-49C4-92D1-A6B22FE17DBC}"/>
          </ac:graphicFrameMkLst>
        </pc:graphicFrameChg>
        <pc:graphicFrameChg chg="add mod">
          <ac:chgData name="Stikker, Peter" userId="0eb723deb9125e85" providerId="OrgId" clId="{14788799-8229-4CDE-9D61-4F9426D04254}" dt="2019-07-16T10:16:19.267" v="726" actId="1076"/>
          <ac:graphicFrameMkLst>
            <pc:docMk/>
            <pc:sldMk cId="3175487599" sldId="459"/>
            <ac:graphicFrameMk id="16" creationId="{5B3310B7-D588-40E2-B973-A126AFA222C2}"/>
          </ac:graphicFrameMkLst>
        </pc:graphicFrameChg>
        <pc:graphicFrameChg chg="add mod modGraphic">
          <ac:chgData name="Stikker, Peter" userId="0eb723deb9125e85" providerId="OrgId" clId="{14788799-8229-4CDE-9D61-4F9426D04254}" dt="2019-07-16T10:18:33.692" v="740" actId="20577"/>
          <ac:graphicFrameMkLst>
            <pc:docMk/>
            <pc:sldMk cId="3175487599" sldId="459"/>
            <ac:graphicFrameMk id="20" creationId="{DD39E2CA-F7DB-4227-AD80-341880938657}"/>
          </ac:graphicFrameMkLst>
        </pc:graphicFrameChg>
      </pc:sldChg>
      <pc:sldChg chg="modSp modAnim">
        <pc:chgData name="Stikker, Peter" userId="0eb723deb9125e85" providerId="OrgId" clId="{14788799-8229-4CDE-9D61-4F9426D04254}" dt="2019-07-16T11:08:51.488" v="1031" actId="20577"/>
        <pc:sldMkLst>
          <pc:docMk/>
          <pc:sldMk cId="2068065273" sldId="477"/>
        </pc:sldMkLst>
        <pc:spChg chg="mod">
          <ac:chgData name="Stikker, Peter" userId="0eb723deb9125e85" providerId="OrgId" clId="{14788799-8229-4CDE-9D61-4F9426D04254}" dt="2019-07-16T11:07:27.095" v="895" actId="20577"/>
          <ac:spMkLst>
            <pc:docMk/>
            <pc:sldMk cId="2068065273" sldId="477"/>
            <ac:spMk id="2" creationId="{025A7F4A-3F4A-438F-9FF6-09A61E866BF4}"/>
          </ac:spMkLst>
        </pc:spChg>
        <pc:spChg chg="mod">
          <ac:chgData name="Stikker, Peter" userId="0eb723deb9125e85" providerId="OrgId" clId="{14788799-8229-4CDE-9D61-4F9426D04254}" dt="2019-07-16T11:08:51.488" v="1031" actId="20577"/>
          <ac:spMkLst>
            <pc:docMk/>
            <pc:sldMk cId="2068065273" sldId="477"/>
            <ac:spMk id="4" creationId="{C8533C90-912E-4478-BD51-8FB13E14F4AB}"/>
          </ac:spMkLst>
        </pc:spChg>
      </pc:sldChg>
      <pc:sldChg chg="addSp delSp modSp add delAnim modAnim">
        <pc:chgData name="Stikker, Peter" userId="0eb723deb9125e85" providerId="OrgId" clId="{14788799-8229-4CDE-9D61-4F9426D04254}" dt="2019-07-16T09:24:30.315" v="362" actId="20577"/>
        <pc:sldMkLst>
          <pc:docMk/>
          <pc:sldMk cId="3475111753" sldId="479"/>
        </pc:sldMkLst>
        <pc:spChg chg="mod">
          <ac:chgData name="Stikker, Peter" userId="0eb723deb9125e85" providerId="OrgId" clId="{14788799-8229-4CDE-9D61-4F9426D04254}" dt="2019-07-16T09:24:30.315" v="362" actId="20577"/>
          <ac:spMkLst>
            <pc:docMk/>
            <pc:sldMk cId="3475111753" sldId="479"/>
            <ac:spMk id="3" creationId="{BA3249DC-A97E-4C9A-AC1E-B9AA0627B987}"/>
          </ac:spMkLst>
        </pc:spChg>
        <pc:spChg chg="del">
          <ac:chgData name="Stikker, Peter" userId="0eb723deb9125e85" providerId="OrgId" clId="{14788799-8229-4CDE-9D61-4F9426D04254}" dt="2019-07-16T09:12:58.429" v="213" actId="478"/>
          <ac:spMkLst>
            <pc:docMk/>
            <pc:sldMk cId="3475111753" sldId="479"/>
            <ac:spMk id="4" creationId="{56A343E3-CA64-4B39-9A2C-C6A5BAA6391F}"/>
          </ac:spMkLst>
        </pc:spChg>
        <pc:spChg chg="add del mod">
          <ac:chgData name="Stikker, Peter" userId="0eb723deb9125e85" providerId="OrgId" clId="{14788799-8229-4CDE-9D61-4F9426D04254}" dt="2019-07-16T09:13:01.731" v="214" actId="478"/>
          <ac:spMkLst>
            <pc:docMk/>
            <pc:sldMk cId="3475111753" sldId="479"/>
            <ac:spMk id="6" creationId="{0FB7A367-3883-4A57-9EA7-06FF7E5C7B05}"/>
          </ac:spMkLst>
        </pc:spChg>
        <pc:spChg chg="add mod">
          <ac:chgData name="Stikker, Peter" userId="0eb723deb9125e85" providerId="OrgId" clId="{14788799-8229-4CDE-9D61-4F9426D04254}" dt="2019-07-16T09:16:34.218" v="258" actId="1076"/>
          <ac:spMkLst>
            <pc:docMk/>
            <pc:sldMk cId="3475111753" sldId="479"/>
            <ac:spMk id="7" creationId="{12A085C5-99A6-48F0-B715-900CBACB1AC7}"/>
          </ac:spMkLst>
        </pc:spChg>
        <pc:spChg chg="add mod">
          <ac:chgData name="Stikker, Peter" userId="0eb723deb9125e85" providerId="OrgId" clId="{14788799-8229-4CDE-9D61-4F9426D04254}" dt="2019-07-16T09:16:34.218" v="258" actId="1076"/>
          <ac:spMkLst>
            <pc:docMk/>
            <pc:sldMk cId="3475111753" sldId="479"/>
            <ac:spMk id="8" creationId="{FC38C6B8-75C6-40D6-B76F-7E8DC7AE66BC}"/>
          </ac:spMkLst>
        </pc:spChg>
        <pc:spChg chg="add mod">
          <ac:chgData name="Stikker, Peter" userId="0eb723deb9125e85" providerId="OrgId" clId="{14788799-8229-4CDE-9D61-4F9426D04254}" dt="2019-07-16T09:16:34.218" v="258" actId="1076"/>
          <ac:spMkLst>
            <pc:docMk/>
            <pc:sldMk cId="3475111753" sldId="479"/>
            <ac:spMk id="9" creationId="{F31CED10-B7DF-417B-95C0-8D35BF31384C}"/>
          </ac:spMkLst>
        </pc:spChg>
        <pc:spChg chg="add mod">
          <ac:chgData name="Stikker, Peter" userId="0eb723deb9125e85" providerId="OrgId" clId="{14788799-8229-4CDE-9D61-4F9426D04254}" dt="2019-07-16T09:24:19.634" v="345" actId="1076"/>
          <ac:spMkLst>
            <pc:docMk/>
            <pc:sldMk cId="3475111753" sldId="479"/>
            <ac:spMk id="10" creationId="{440E6388-A3B3-4671-BC35-1A0E543CC694}"/>
          </ac:spMkLst>
        </pc:spChg>
        <pc:spChg chg="add mod">
          <ac:chgData name="Stikker, Peter" userId="0eb723deb9125e85" providerId="OrgId" clId="{14788799-8229-4CDE-9D61-4F9426D04254}" dt="2019-07-16T09:19:50.152" v="314" actId="1076"/>
          <ac:spMkLst>
            <pc:docMk/>
            <pc:sldMk cId="3475111753" sldId="479"/>
            <ac:spMk id="11" creationId="{EF07A239-D830-4AFD-9C1C-F66390E9B8FB}"/>
          </ac:spMkLst>
        </pc:spChg>
        <pc:spChg chg="add mod">
          <ac:chgData name="Stikker, Peter" userId="0eb723deb9125e85" providerId="OrgId" clId="{14788799-8229-4CDE-9D61-4F9426D04254}" dt="2019-07-16T09:23:24.205" v="339" actId="1076"/>
          <ac:spMkLst>
            <pc:docMk/>
            <pc:sldMk cId="3475111753" sldId="479"/>
            <ac:spMk id="12" creationId="{1D491C16-D73F-4200-90C5-5DB11767F5A1}"/>
          </ac:spMkLst>
        </pc:spChg>
        <pc:spChg chg="add mod">
          <ac:chgData name="Stikker, Peter" userId="0eb723deb9125e85" providerId="OrgId" clId="{14788799-8229-4CDE-9D61-4F9426D04254}" dt="2019-07-16T09:16:34.218" v="258" actId="1076"/>
          <ac:spMkLst>
            <pc:docMk/>
            <pc:sldMk cId="3475111753" sldId="479"/>
            <ac:spMk id="13" creationId="{33DBD3D0-05EE-4441-BEC6-C6AE13A497E6}"/>
          </ac:spMkLst>
        </pc:spChg>
        <pc:spChg chg="add mod">
          <ac:chgData name="Stikker, Peter" userId="0eb723deb9125e85" providerId="OrgId" clId="{14788799-8229-4CDE-9D61-4F9426D04254}" dt="2019-07-16T09:16:56.764" v="271" actId="1076"/>
          <ac:spMkLst>
            <pc:docMk/>
            <pc:sldMk cId="3475111753" sldId="479"/>
            <ac:spMk id="14" creationId="{74D0FA8D-3688-4769-8EF0-1EF0D2611801}"/>
          </ac:spMkLst>
        </pc:spChg>
        <pc:spChg chg="add mod">
          <ac:chgData name="Stikker, Peter" userId="0eb723deb9125e85" providerId="OrgId" clId="{14788799-8229-4CDE-9D61-4F9426D04254}" dt="2019-07-16T09:18:24.909" v="279" actId="1076"/>
          <ac:spMkLst>
            <pc:docMk/>
            <pc:sldMk cId="3475111753" sldId="479"/>
            <ac:spMk id="15" creationId="{EA664755-2D32-407A-8F54-0E5DC70528A5}"/>
          </ac:spMkLst>
        </pc:spChg>
        <pc:spChg chg="add mod">
          <ac:chgData name="Stikker, Peter" userId="0eb723deb9125e85" providerId="OrgId" clId="{14788799-8229-4CDE-9D61-4F9426D04254}" dt="2019-07-16T09:18:35.019" v="281" actId="1076"/>
          <ac:spMkLst>
            <pc:docMk/>
            <pc:sldMk cId="3475111753" sldId="479"/>
            <ac:spMk id="16" creationId="{3D3001D8-87B6-4631-9153-957D766F5A52}"/>
          </ac:spMkLst>
        </pc:spChg>
        <pc:spChg chg="add mod">
          <ac:chgData name="Stikker, Peter" userId="0eb723deb9125e85" providerId="OrgId" clId="{14788799-8229-4CDE-9D61-4F9426D04254}" dt="2019-07-16T09:19:03.796" v="285" actId="1076"/>
          <ac:spMkLst>
            <pc:docMk/>
            <pc:sldMk cId="3475111753" sldId="479"/>
            <ac:spMk id="17" creationId="{471D0471-155F-45D1-86A1-51D745544A27}"/>
          </ac:spMkLst>
        </pc:spChg>
        <pc:spChg chg="add mod">
          <ac:chgData name="Stikker, Peter" userId="0eb723deb9125e85" providerId="OrgId" clId="{14788799-8229-4CDE-9D61-4F9426D04254}" dt="2019-07-16T09:21:21.221" v="328" actId="1076"/>
          <ac:spMkLst>
            <pc:docMk/>
            <pc:sldMk cId="3475111753" sldId="479"/>
            <ac:spMk id="18" creationId="{6DE48B74-B7ED-425E-B83F-A1A8EE048BB7}"/>
          </ac:spMkLst>
        </pc:spChg>
        <pc:spChg chg="add mod">
          <ac:chgData name="Stikker, Peter" userId="0eb723deb9125e85" providerId="OrgId" clId="{14788799-8229-4CDE-9D61-4F9426D04254}" dt="2019-07-16T09:20:23.751" v="322" actId="14100"/>
          <ac:spMkLst>
            <pc:docMk/>
            <pc:sldMk cId="3475111753" sldId="479"/>
            <ac:spMk id="19" creationId="{7674134D-9ED8-4112-9638-5A176A984446}"/>
          </ac:spMkLst>
        </pc:spChg>
        <pc:spChg chg="add mod">
          <ac:chgData name="Stikker, Peter" userId="0eb723deb9125e85" providerId="OrgId" clId="{14788799-8229-4CDE-9D61-4F9426D04254}" dt="2019-07-16T09:22:50.010" v="334" actId="14100"/>
          <ac:spMkLst>
            <pc:docMk/>
            <pc:sldMk cId="3475111753" sldId="479"/>
            <ac:spMk id="20" creationId="{F9A6D290-FD99-4110-ACEE-5B10D82B0E35}"/>
          </ac:spMkLst>
        </pc:spChg>
        <pc:spChg chg="add mod">
          <ac:chgData name="Stikker, Peter" userId="0eb723deb9125e85" providerId="OrgId" clId="{14788799-8229-4CDE-9D61-4F9426D04254}" dt="2019-07-16T09:22:54.739" v="335" actId="1076"/>
          <ac:spMkLst>
            <pc:docMk/>
            <pc:sldMk cId="3475111753" sldId="479"/>
            <ac:spMk id="21" creationId="{8EF80B0A-6570-411F-995B-F18D0BAEFD8F}"/>
          </ac:spMkLst>
        </pc:spChg>
        <pc:spChg chg="add mod">
          <ac:chgData name="Stikker, Peter" userId="0eb723deb9125e85" providerId="OrgId" clId="{14788799-8229-4CDE-9D61-4F9426D04254}" dt="2019-07-16T09:22:45.254" v="333" actId="1076"/>
          <ac:spMkLst>
            <pc:docMk/>
            <pc:sldMk cId="3475111753" sldId="479"/>
            <ac:spMk id="22" creationId="{1A93617A-FE8E-4DD3-A140-11BBE3A6AAC9}"/>
          </ac:spMkLst>
        </pc:spChg>
        <pc:spChg chg="add mod">
          <ac:chgData name="Stikker, Peter" userId="0eb723deb9125e85" providerId="OrgId" clId="{14788799-8229-4CDE-9D61-4F9426D04254}" dt="2019-07-16T09:23:38.149" v="342" actId="1076"/>
          <ac:spMkLst>
            <pc:docMk/>
            <pc:sldMk cId="3475111753" sldId="479"/>
            <ac:spMk id="23" creationId="{A9EA2508-CF10-4F4D-8F07-AD99541BC762}"/>
          </ac:spMkLst>
        </pc:spChg>
      </pc:sldChg>
      <pc:sldChg chg="addSp delSp modSp add modAnim">
        <pc:chgData name="Stikker, Peter" userId="0eb723deb9125e85" providerId="OrgId" clId="{14788799-8229-4CDE-9D61-4F9426D04254}" dt="2019-07-16T09:34:15.170" v="528"/>
        <pc:sldMkLst>
          <pc:docMk/>
          <pc:sldMk cId="162304357" sldId="480"/>
        </pc:sldMkLst>
        <pc:spChg chg="mod">
          <ac:chgData name="Stikker, Peter" userId="0eb723deb9125e85" providerId="OrgId" clId="{14788799-8229-4CDE-9D61-4F9426D04254}" dt="2019-07-16T09:25:00.309" v="376" actId="20577"/>
          <ac:spMkLst>
            <pc:docMk/>
            <pc:sldMk cId="162304357" sldId="480"/>
            <ac:spMk id="2" creationId="{F120A0B8-A479-4C52-B87F-454C0A544E76}"/>
          </ac:spMkLst>
        </pc:spChg>
        <pc:spChg chg="del">
          <ac:chgData name="Stikker, Peter" userId="0eb723deb9125e85" providerId="OrgId" clId="{14788799-8229-4CDE-9D61-4F9426D04254}" dt="2019-07-16T09:25:03.405" v="377" actId="478"/>
          <ac:spMkLst>
            <pc:docMk/>
            <pc:sldMk cId="162304357" sldId="480"/>
            <ac:spMk id="3" creationId="{F67C51F9-C0D4-4176-8075-6ACC71FCD159}"/>
          </ac:spMkLst>
        </pc:spChg>
        <pc:spChg chg="add del">
          <ac:chgData name="Stikker, Peter" userId="0eb723deb9125e85" providerId="OrgId" clId="{14788799-8229-4CDE-9D61-4F9426D04254}" dt="2019-07-16T09:25:15.670" v="379"/>
          <ac:spMkLst>
            <pc:docMk/>
            <pc:sldMk cId="162304357" sldId="480"/>
            <ac:spMk id="5" creationId="{D025700D-67BC-4A0A-A0F6-0EFDBC38A4AD}"/>
          </ac:spMkLst>
        </pc:spChg>
        <pc:spChg chg="add mod">
          <ac:chgData name="Stikker, Peter" userId="0eb723deb9125e85" providerId="OrgId" clId="{14788799-8229-4CDE-9D61-4F9426D04254}" dt="2019-07-16T09:26:16.964" v="400" actId="14100"/>
          <ac:spMkLst>
            <pc:docMk/>
            <pc:sldMk cId="162304357" sldId="480"/>
            <ac:spMk id="6" creationId="{DD691640-8ADC-4D00-A375-217B99CB5D0E}"/>
          </ac:spMkLst>
        </pc:spChg>
        <pc:spChg chg="add mod">
          <ac:chgData name="Stikker, Peter" userId="0eb723deb9125e85" providerId="OrgId" clId="{14788799-8229-4CDE-9D61-4F9426D04254}" dt="2019-07-16T09:27:42.211" v="429" actId="207"/>
          <ac:spMkLst>
            <pc:docMk/>
            <pc:sldMk cId="162304357" sldId="480"/>
            <ac:spMk id="7" creationId="{B9E3D1BE-A1B8-4579-97BE-87F63FDE99A7}"/>
          </ac:spMkLst>
        </pc:spChg>
        <pc:spChg chg="add mod">
          <ac:chgData name="Stikker, Peter" userId="0eb723deb9125e85" providerId="OrgId" clId="{14788799-8229-4CDE-9D61-4F9426D04254}" dt="2019-07-16T09:27:47.394" v="430" actId="207"/>
          <ac:spMkLst>
            <pc:docMk/>
            <pc:sldMk cId="162304357" sldId="480"/>
            <ac:spMk id="8" creationId="{BC13B45B-2714-44E1-8015-2E7EA977617F}"/>
          </ac:spMkLst>
        </pc:spChg>
        <pc:spChg chg="add mod">
          <ac:chgData name="Stikker, Peter" userId="0eb723deb9125e85" providerId="OrgId" clId="{14788799-8229-4CDE-9D61-4F9426D04254}" dt="2019-07-16T09:28:26.473" v="443" actId="20577"/>
          <ac:spMkLst>
            <pc:docMk/>
            <pc:sldMk cId="162304357" sldId="480"/>
            <ac:spMk id="9" creationId="{381D882D-AB25-4215-A0DE-16177845E9C4}"/>
          </ac:spMkLst>
        </pc:spChg>
        <pc:spChg chg="add mod">
          <ac:chgData name="Stikker, Peter" userId="0eb723deb9125e85" providerId="OrgId" clId="{14788799-8229-4CDE-9D61-4F9426D04254}" dt="2019-07-16T09:29:06.193" v="453" actId="20577"/>
          <ac:spMkLst>
            <pc:docMk/>
            <pc:sldMk cId="162304357" sldId="480"/>
            <ac:spMk id="10" creationId="{A4A33F25-CA20-41B6-BE8C-389F1B2351F2}"/>
          </ac:spMkLst>
        </pc:spChg>
        <pc:spChg chg="add mod">
          <ac:chgData name="Stikker, Peter" userId="0eb723deb9125e85" providerId="OrgId" clId="{14788799-8229-4CDE-9D61-4F9426D04254}" dt="2019-07-16T09:29:29.885" v="460" actId="20577"/>
          <ac:spMkLst>
            <pc:docMk/>
            <pc:sldMk cId="162304357" sldId="480"/>
            <ac:spMk id="11" creationId="{0FF5BD2F-F72B-4B2C-ABEE-8A501E18D6AF}"/>
          </ac:spMkLst>
        </pc:spChg>
        <pc:spChg chg="add mod">
          <ac:chgData name="Stikker, Peter" userId="0eb723deb9125e85" providerId="OrgId" clId="{14788799-8229-4CDE-9D61-4F9426D04254}" dt="2019-07-16T09:30:32.235" v="472" actId="6549"/>
          <ac:spMkLst>
            <pc:docMk/>
            <pc:sldMk cId="162304357" sldId="480"/>
            <ac:spMk id="12" creationId="{B195E165-AB88-4A12-809A-70203FD01D23}"/>
          </ac:spMkLst>
        </pc:spChg>
        <pc:spChg chg="add mod">
          <ac:chgData name="Stikker, Peter" userId="0eb723deb9125e85" providerId="OrgId" clId="{14788799-8229-4CDE-9D61-4F9426D04254}" dt="2019-07-16T09:31:15.262" v="484" actId="1076"/>
          <ac:spMkLst>
            <pc:docMk/>
            <pc:sldMk cId="162304357" sldId="480"/>
            <ac:spMk id="13" creationId="{1466E3D7-1113-4081-AE78-463B1F9A0A41}"/>
          </ac:spMkLst>
        </pc:spChg>
        <pc:spChg chg="add mod">
          <ac:chgData name="Stikker, Peter" userId="0eb723deb9125e85" providerId="OrgId" clId="{14788799-8229-4CDE-9D61-4F9426D04254}" dt="2019-07-16T09:31:42.424" v="493" actId="20577"/>
          <ac:spMkLst>
            <pc:docMk/>
            <pc:sldMk cId="162304357" sldId="480"/>
            <ac:spMk id="14" creationId="{E186E7F4-10CD-4971-BCBC-EFF1954DB211}"/>
          </ac:spMkLst>
        </pc:spChg>
        <pc:spChg chg="add mod">
          <ac:chgData name="Stikker, Peter" userId="0eb723deb9125e85" providerId="OrgId" clId="{14788799-8229-4CDE-9D61-4F9426D04254}" dt="2019-07-16T09:32:36.059" v="502" actId="20577"/>
          <ac:spMkLst>
            <pc:docMk/>
            <pc:sldMk cId="162304357" sldId="480"/>
            <ac:spMk id="15" creationId="{DF566844-2E03-4BFB-831D-C333B3BB13C9}"/>
          </ac:spMkLst>
        </pc:spChg>
        <pc:spChg chg="add mod">
          <ac:chgData name="Stikker, Peter" userId="0eb723deb9125e85" providerId="OrgId" clId="{14788799-8229-4CDE-9D61-4F9426D04254}" dt="2019-07-16T09:33:16.895" v="515" actId="1076"/>
          <ac:spMkLst>
            <pc:docMk/>
            <pc:sldMk cId="162304357" sldId="480"/>
            <ac:spMk id="16" creationId="{DBDE956B-EBF0-4260-801A-D94744DF90E4}"/>
          </ac:spMkLst>
        </pc:spChg>
        <pc:spChg chg="add mod">
          <ac:chgData name="Stikker, Peter" userId="0eb723deb9125e85" providerId="OrgId" clId="{14788799-8229-4CDE-9D61-4F9426D04254}" dt="2019-07-16T09:33:36.128" v="522" actId="20577"/>
          <ac:spMkLst>
            <pc:docMk/>
            <pc:sldMk cId="162304357" sldId="480"/>
            <ac:spMk id="17" creationId="{D072A288-9CA4-434E-940C-9EDFA99EC3D9}"/>
          </ac:spMkLst>
        </pc:spChg>
      </pc:sldChg>
      <pc:sldChg chg="modSp add modAnim">
        <pc:chgData name="Stikker, Peter" userId="0eb723deb9125e85" providerId="OrgId" clId="{14788799-8229-4CDE-9D61-4F9426D04254}" dt="2019-07-16T12:50:12.123" v="1976" actId="207"/>
        <pc:sldMkLst>
          <pc:docMk/>
          <pc:sldMk cId="3835223081" sldId="481"/>
        </pc:sldMkLst>
        <pc:graphicFrameChg chg="modGraphic">
          <ac:chgData name="Stikker, Peter" userId="0eb723deb9125e85" providerId="OrgId" clId="{14788799-8229-4CDE-9D61-4F9426D04254}" dt="2019-07-16T12:50:12.123" v="1976" actId="207"/>
          <ac:graphicFrameMkLst>
            <pc:docMk/>
            <pc:sldMk cId="3835223081" sldId="481"/>
            <ac:graphicFrameMk id="46" creationId="{A16D7BF5-067C-4A2E-9225-9F22ED3FA7EF}"/>
          </ac:graphicFrameMkLst>
        </pc:graphicFrameChg>
      </pc:sldChg>
      <pc:sldChg chg="addSp modSp add modAnim">
        <pc:chgData name="Stikker, Peter" userId="0eb723deb9125e85" providerId="OrgId" clId="{14788799-8229-4CDE-9D61-4F9426D04254}" dt="2019-07-16T10:27:55.237" v="870"/>
        <pc:sldMkLst>
          <pc:docMk/>
          <pc:sldMk cId="4019254595" sldId="482"/>
        </pc:sldMkLst>
        <pc:spChg chg="mod">
          <ac:chgData name="Stikker, Peter" userId="0eb723deb9125e85" providerId="OrgId" clId="{14788799-8229-4CDE-9D61-4F9426D04254}" dt="2019-07-16T10:19:26.367" v="748" actId="20577"/>
          <ac:spMkLst>
            <pc:docMk/>
            <pc:sldMk cId="4019254595" sldId="482"/>
            <ac:spMk id="2" creationId="{F120A0B8-A479-4C52-B87F-454C0A544E76}"/>
          </ac:spMkLst>
        </pc:spChg>
        <pc:spChg chg="mod">
          <ac:chgData name="Stikker, Peter" userId="0eb723deb9125e85" providerId="OrgId" clId="{14788799-8229-4CDE-9D61-4F9426D04254}" dt="2019-07-16T10:23:59.949" v="817" actId="20577"/>
          <ac:spMkLst>
            <pc:docMk/>
            <pc:sldMk cId="4019254595" sldId="482"/>
            <ac:spMk id="6" creationId="{DD691640-8ADC-4D00-A375-217B99CB5D0E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7" creationId="{B9E3D1BE-A1B8-4579-97BE-87F63FDE99A7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8" creationId="{BC13B45B-2714-44E1-8015-2E7EA977617F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9" creationId="{381D882D-AB25-4215-A0DE-16177845E9C4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10" creationId="{A4A33F25-CA20-41B6-BE8C-389F1B2351F2}"/>
          </ac:spMkLst>
        </pc:spChg>
        <pc:spChg chg="mod">
          <ac:chgData name="Stikker, Peter" userId="0eb723deb9125e85" providerId="OrgId" clId="{14788799-8229-4CDE-9D61-4F9426D04254}" dt="2019-07-16T10:25:39.303" v="838" actId="1076"/>
          <ac:spMkLst>
            <pc:docMk/>
            <pc:sldMk cId="4019254595" sldId="482"/>
            <ac:spMk id="11" creationId="{0FF5BD2F-F72B-4B2C-ABEE-8A501E18D6AF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12" creationId="{B195E165-AB88-4A12-809A-70203FD01D23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13" creationId="{1466E3D7-1113-4081-AE78-463B1F9A0A41}"/>
          </ac:spMkLst>
        </pc:spChg>
        <pc:spChg chg="mod">
          <ac:chgData name="Stikker, Peter" userId="0eb723deb9125e85" providerId="OrgId" clId="{14788799-8229-4CDE-9D61-4F9426D04254}" dt="2019-07-16T10:23:42.818" v="814" actId="1076"/>
          <ac:spMkLst>
            <pc:docMk/>
            <pc:sldMk cId="4019254595" sldId="482"/>
            <ac:spMk id="14" creationId="{E186E7F4-10CD-4971-BCBC-EFF1954DB211}"/>
          </ac:spMkLst>
        </pc:spChg>
        <pc:spChg chg="mod">
          <ac:chgData name="Stikker, Peter" userId="0eb723deb9125e85" providerId="OrgId" clId="{14788799-8229-4CDE-9D61-4F9426D04254}" dt="2019-07-16T10:24:38.135" v="826" actId="1076"/>
          <ac:spMkLst>
            <pc:docMk/>
            <pc:sldMk cId="4019254595" sldId="482"/>
            <ac:spMk id="15" creationId="{DF566844-2E03-4BFB-831D-C333B3BB13C9}"/>
          </ac:spMkLst>
        </pc:spChg>
        <pc:spChg chg="mod">
          <ac:chgData name="Stikker, Peter" userId="0eb723deb9125e85" providerId="OrgId" clId="{14788799-8229-4CDE-9D61-4F9426D04254}" dt="2019-07-16T10:25:08.837" v="833" actId="20577"/>
          <ac:spMkLst>
            <pc:docMk/>
            <pc:sldMk cId="4019254595" sldId="482"/>
            <ac:spMk id="16" creationId="{DBDE956B-EBF0-4260-801A-D94744DF90E4}"/>
          </ac:spMkLst>
        </pc:spChg>
        <pc:spChg chg="mod">
          <ac:chgData name="Stikker, Peter" userId="0eb723deb9125e85" providerId="OrgId" clId="{14788799-8229-4CDE-9D61-4F9426D04254}" dt="2019-07-16T10:25:32.641" v="837" actId="1076"/>
          <ac:spMkLst>
            <pc:docMk/>
            <pc:sldMk cId="4019254595" sldId="482"/>
            <ac:spMk id="17" creationId="{D072A288-9CA4-434E-940C-9EDFA99EC3D9}"/>
          </ac:spMkLst>
        </pc:spChg>
        <pc:spChg chg="add mod">
          <ac:chgData name="Stikker, Peter" userId="0eb723deb9125e85" providerId="OrgId" clId="{14788799-8229-4CDE-9D61-4F9426D04254}" dt="2019-07-16T10:27:51.103" v="869" actId="1076"/>
          <ac:spMkLst>
            <pc:docMk/>
            <pc:sldMk cId="4019254595" sldId="482"/>
            <ac:spMk id="18" creationId="{E538AF8E-C631-4D1B-90A7-CE9D7AD518F3}"/>
          </ac:spMkLst>
        </pc:spChg>
      </pc:sldChg>
      <pc:sldChg chg="addSp delSp modSp add delAnim modAnim">
        <pc:chgData name="Stikker, Peter" userId="0eb723deb9125e85" providerId="OrgId" clId="{14788799-8229-4CDE-9D61-4F9426D04254}" dt="2019-07-16T11:17:26.673" v="1142" actId="6549"/>
        <pc:sldMkLst>
          <pc:docMk/>
          <pc:sldMk cId="2400506939" sldId="484"/>
        </pc:sldMkLst>
        <pc:spChg chg="del">
          <ac:chgData name="Stikker, Peter" userId="0eb723deb9125e85" providerId="OrgId" clId="{14788799-8229-4CDE-9D61-4F9426D04254}" dt="2019-07-16T11:11:44.874" v="1045" actId="478"/>
          <ac:spMkLst>
            <pc:docMk/>
            <pc:sldMk cId="2400506939" sldId="484"/>
            <ac:spMk id="3" creationId="{FBF5C260-BB94-495F-B1C3-24FD83AB7D51}"/>
          </ac:spMkLst>
        </pc:spChg>
        <pc:spChg chg="mod">
          <ac:chgData name="Stikker, Peter" userId="0eb723deb9125e85" providerId="OrgId" clId="{14788799-8229-4CDE-9D61-4F9426D04254}" dt="2019-07-16T11:12:21.222" v="1061" actId="6549"/>
          <ac:spMkLst>
            <pc:docMk/>
            <pc:sldMk cId="2400506939" sldId="484"/>
            <ac:spMk id="4" creationId="{CF8D2280-C735-40B1-BB75-91E934EE15C1}"/>
          </ac:spMkLst>
        </pc:spChg>
        <pc:spChg chg="mod">
          <ac:chgData name="Stikker, Peter" userId="0eb723deb9125e85" providerId="OrgId" clId="{14788799-8229-4CDE-9D61-4F9426D04254}" dt="2019-07-16T11:12:29.327" v="1062" actId="14100"/>
          <ac:spMkLst>
            <pc:docMk/>
            <pc:sldMk cId="2400506939" sldId="484"/>
            <ac:spMk id="5" creationId="{156CF0F7-5829-4839-AE05-97B88F0CD618}"/>
          </ac:spMkLst>
        </pc:spChg>
        <pc:spChg chg="del">
          <ac:chgData name="Stikker, Peter" userId="0eb723deb9125e85" providerId="OrgId" clId="{14788799-8229-4CDE-9D61-4F9426D04254}" dt="2019-07-16T11:13:07.530" v="1068" actId="478"/>
          <ac:spMkLst>
            <pc:docMk/>
            <pc:sldMk cId="2400506939" sldId="484"/>
            <ac:spMk id="6" creationId="{5CCE4F44-176E-4D5E-BD80-D2AF4A5AE95B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7" creationId="{ACE63637-4C86-4183-A006-32D15747E457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8" creationId="{7D11CF1F-8B7D-421B-999E-143A8D68E801}"/>
          </ac:spMkLst>
        </pc:spChg>
        <pc:spChg chg="mod">
          <ac:chgData name="Stikker, Peter" userId="0eb723deb9125e85" providerId="OrgId" clId="{14788799-8229-4CDE-9D61-4F9426D04254}" dt="2019-07-16T11:12:34.197" v="1063" actId="14100"/>
          <ac:spMkLst>
            <pc:docMk/>
            <pc:sldMk cId="2400506939" sldId="484"/>
            <ac:spMk id="9" creationId="{23D2C7E3-1C89-4454-B5F4-2E52FA19D25D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10" creationId="{388BDFE6-7B62-4195-9A66-132DD03FC6E6}"/>
          </ac:spMkLst>
        </pc:spChg>
        <pc:spChg chg="del">
          <ac:chgData name="Stikker, Peter" userId="0eb723deb9125e85" providerId="OrgId" clId="{14788799-8229-4CDE-9D61-4F9426D04254}" dt="2019-07-16T11:14:04.711" v="1084" actId="478"/>
          <ac:spMkLst>
            <pc:docMk/>
            <pc:sldMk cId="2400506939" sldId="484"/>
            <ac:spMk id="11" creationId="{27271A0C-9182-4C04-B50D-42A8B26C6660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12" creationId="{E3670AA4-F25A-4B91-B45E-62565EC85174}"/>
          </ac:spMkLst>
        </pc:spChg>
        <pc:spChg chg="mod">
          <ac:chgData name="Stikker, Peter" userId="0eb723deb9125e85" providerId="OrgId" clId="{14788799-8229-4CDE-9D61-4F9426D04254}" dt="2019-07-16T11:12:42.798" v="1065" actId="14100"/>
          <ac:spMkLst>
            <pc:docMk/>
            <pc:sldMk cId="2400506939" sldId="484"/>
            <ac:spMk id="13" creationId="{3EAD3E3D-267B-4207-B631-ED887290F996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14" creationId="{B2522C3E-25EE-4EAC-ADE6-8BFF4A2653EC}"/>
          </ac:spMkLst>
        </pc:spChg>
        <pc:spChg chg="del">
          <ac:chgData name="Stikker, Peter" userId="0eb723deb9125e85" providerId="OrgId" clId="{14788799-8229-4CDE-9D61-4F9426D04254}" dt="2019-07-16T11:14:25.558" v="1090" actId="478"/>
          <ac:spMkLst>
            <pc:docMk/>
            <pc:sldMk cId="2400506939" sldId="484"/>
            <ac:spMk id="15" creationId="{34184F19-34C7-4F2E-92A6-5041CBD767A7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16" creationId="{F95B9757-1DA7-4FD6-9FD6-CD6666DD5F3E}"/>
          </ac:spMkLst>
        </pc:spChg>
        <pc:spChg chg="mod">
          <ac:chgData name="Stikker, Peter" userId="0eb723deb9125e85" providerId="OrgId" clId="{14788799-8229-4CDE-9D61-4F9426D04254}" dt="2019-07-16T11:12:48.929" v="1067" actId="14100"/>
          <ac:spMkLst>
            <pc:docMk/>
            <pc:sldMk cId="2400506939" sldId="484"/>
            <ac:spMk id="17" creationId="{D826BF9B-625C-4E38-9140-C597446E1D87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18" creationId="{A0F6510E-DCB2-4ACE-9983-203F6292DC99}"/>
          </ac:spMkLst>
        </pc:spChg>
        <pc:spChg chg="del">
          <ac:chgData name="Stikker, Peter" userId="0eb723deb9125e85" providerId="OrgId" clId="{14788799-8229-4CDE-9D61-4F9426D04254}" dt="2019-07-16T11:15:02.223" v="1099" actId="478"/>
          <ac:spMkLst>
            <pc:docMk/>
            <pc:sldMk cId="2400506939" sldId="484"/>
            <ac:spMk id="19" creationId="{29520ED8-17C9-49ED-B96E-A0790BCC6231}"/>
          </ac:spMkLst>
        </pc:spChg>
        <pc:spChg chg="mod">
          <ac:chgData name="Stikker, Peter" userId="0eb723deb9125e85" providerId="OrgId" clId="{14788799-8229-4CDE-9D61-4F9426D04254}" dt="2019-07-16T11:16:17.137" v="1126" actId="1076"/>
          <ac:spMkLst>
            <pc:docMk/>
            <pc:sldMk cId="2400506939" sldId="484"/>
            <ac:spMk id="20" creationId="{3A8EB77A-42B0-41E6-897E-88B6689C826A}"/>
          </ac:spMkLst>
        </pc:spChg>
        <pc:spChg chg="mod">
          <ac:chgData name="Stikker, Peter" userId="0eb723deb9125e85" providerId="OrgId" clId="{14788799-8229-4CDE-9D61-4F9426D04254}" dt="2019-07-16T11:16:36.898" v="1130" actId="1076"/>
          <ac:spMkLst>
            <pc:docMk/>
            <pc:sldMk cId="2400506939" sldId="484"/>
            <ac:spMk id="21" creationId="{92BAADC6-60FD-4C52-835B-E5359D7C23AC}"/>
          </ac:spMkLst>
        </pc:spChg>
        <pc:spChg chg="mod">
          <ac:chgData name="Stikker, Peter" userId="0eb723deb9125e85" providerId="OrgId" clId="{14788799-8229-4CDE-9D61-4F9426D04254}" dt="2019-07-16T11:16:36.898" v="1130" actId="1076"/>
          <ac:spMkLst>
            <pc:docMk/>
            <pc:sldMk cId="2400506939" sldId="484"/>
            <ac:spMk id="22" creationId="{AC867FA5-D08B-4EAC-9D08-58350BD59B62}"/>
          </ac:spMkLst>
        </pc:spChg>
        <pc:spChg chg="mod">
          <ac:chgData name="Stikker, Peter" userId="0eb723deb9125e85" providerId="OrgId" clId="{14788799-8229-4CDE-9D61-4F9426D04254}" dt="2019-07-16T11:16:26.686" v="1129" actId="14100"/>
          <ac:spMkLst>
            <pc:docMk/>
            <pc:sldMk cId="2400506939" sldId="484"/>
            <ac:spMk id="23" creationId="{A1148D75-817A-40E2-99E8-16E98BDD620B}"/>
          </ac:spMkLst>
        </pc:spChg>
        <pc:spChg chg="add del mod">
          <ac:chgData name="Stikker, Peter" userId="0eb723deb9125e85" providerId="OrgId" clId="{14788799-8229-4CDE-9D61-4F9426D04254}" dt="2019-07-16T11:11:49.678" v="1047" actId="478"/>
          <ac:spMkLst>
            <pc:docMk/>
            <pc:sldMk cId="2400506939" sldId="484"/>
            <ac:spMk id="25" creationId="{A5E7A282-13F8-47E1-A19A-25B36292D9B0}"/>
          </ac:spMkLst>
        </pc:spChg>
        <pc:spChg chg="add mod">
          <ac:chgData name="Stikker, Peter" userId="0eb723deb9125e85" providerId="OrgId" clId="{14788799-8229-4CDE-9D61-4F9426D04254}" dt="2019-07-16T11:11:52.631" v="1048" actId="1076"/>
          <ac:spMkLst>
            <pc:docMk/>
            <pc:sldMk cId="2400506939" sldId="484"/>
            <ac:spMk id="26" creationId="{E873D6DD-ED5F-4DAA-9288-D4F284DA3120}"/>
          </ac:spMkLst>
        </pc:spChg>
        <pc:graphicFrameChg chg="add mod modGraphic">
          <ac:chgData name="Stikker, Peter" userId="0eb723deb9125e85" providerId="OrgId" clId="{14788799-8229-4CDE-9D61-4F9426D04254}" dt="2019-07-16T11:17:26.673" v="1142" actId="6549"/>
          <ac:graphicFrameMkLst>
            <pc:docMk/>
            <pc:sldMk cId="2400506939" sldId="484"/>
            <ac:graphicFrameMk id="27" creationId="{2FC68894-9E8C-4D4F-A8BD-5BCF9B5C99C2}"/>
          </ac:graphicFrameMkLst>
        </pc:graphicFrameChg>
      </pc:sldChg>
      <pc:sldChg chg="addSp delSp modSp add modAnim">
        <pc:chgData name="Stikker, Peter" userId="0eb723deb9125e85" providerId="OrgId" clId="{14788799-8229-4CDE-9D61-4F9426D04254}" dt="2019-07-16T12:14:59.627" v="1617"/>
        <pc:sldMkLst>
          <pc:docMk/>
          <pc:sldMk cId="716249357" sldId="485"/>
        </pc:sldMkLst>
        <pc:spChg chg="mod">
          <ac:chgData name="Stikker, Peter" userId="0eb723deb9125e85" providerId="OrgId" clId="{14788799-8229-4CDE-9D61-4F9426D04254}" dt="2019-07-16T12:14:28.656" v="1593" actId="20577"/>
          <ac:spMkLst>
            <pc:docMk/>
            <pc:sldMk cId="716249357" sldId="485"/>
            <ac:spMk id="3" creationId="{97F96BE5-AFC2-40C8-9C34-96BDFF038B54}"/>
          </ac:spMkLst>
        </pc:spChg>
        <pc:spChg chg="del">
          <ac:chgData name="Stikker, Peter" userId="0eb723deb9125e85" providerId="OrgId" clId="{14788799-8229-4CDE-9D61-4F9426D04254}" dt="2019-07-16T11:18:11.221" v="1144" actId="478"/>
          <ac:spMkLst>
            <pc:docMk/>
            <pc:sldMk cId="716249357" sldId="485"/>
            <ac:spMk id="4" creationId="{5378CDF2-F0CB-4375-AC62-EC567C1F0D2F}"/>
          </ac:spMkLst>
        </pc:spChg>
        <pc:spChg chg="add del mod">
          <ac:chgData name="Stikker, Peter" userId="0eb723deb9125e85" providerId="OrgId" clId="{14788799-8229-4CDE-9D61-4F9426D04254}" dt="2019-07-16T11:24:17.653" v="1272" actId="478"/>
          <ac:spMkLst>
            <pc:docMk/>
            <pc:sldMk cId="716249357" sldId="485"/>
            <ac:spMk id="5" creationId="{FADA4FFF-AC49-494A-A42F-F809C6A7A4E8}"/>
          </ac:spMkLst>
        </pc:spChg>
        <pc:spChg chg="add mod">
          <ac:chgData name="Stikker, Peter" userId="0eb723deb9125e85" providerId="OrgId" clId="{14788799-8229-4CDE-9D61-4F9426D04254}" dt="2019-07-16T11:20:07.257" v="1197" actId="6549"/>
          <ac:spMkLst>
            <pc:docMk/>
            <pc:sldMk cId="716249357" sldId="485"/>
            <ac:spMk id="6" creationId="{1CD7709E-CFC7-4F6D-A5D9-9A79884ADD10}"/>
          </ac:spMkLst>
        </pc:spChg>
        <pc:spChg chg="add mod">
          <ac:chgData name="Stikker, Peter" userId="0eb723deb9125e85" providerId="OrgId" clId="{14788799-8229-4CDE-9D61-4F9426D04254}" dt="2019-07-16T11:20:18.261" v="1200" actId="6549"/>
          <ac:spMkLst>
            <pc:docMk/>
            <pc:sldMk cId="716249357" sldId="485"/>
            <ac:spMk id="7" creationId="{E77D0141-2BBB-4596-BC60-449C1A0A1433}"/>
          </ac:spMkLst>
        </pc:spChg>
        <pc:spChg chg="add mod">
          <ac:chgData name="Stikker, Peter" userId="0eb723deb9125e85" providerId="OrgId" clId="{14788799-8229-4CDE-9D61-4F9426D04254}" dt="2019-07-16T11:20:40.069" v="1206" actId="1076"/>
          <ac:spMkLst>
            <pc:docMk/>
            <pc:sldMk cId="716249357" sldId="485"/>
            <ac:spMk id="8" creationId="{22E4A2A8-07DE-42D1-B0D9-40FABD3C4C35}"/>
          </ac:spMkLst>
        </pc:spChg>
        <pc:spChg chg="add mod">
          <ac:chgData name="Stikker, Peter" userId="0eb723deb9125e85" providerId="OrgId" clId="{14788799-8229-4CDE-9D61-4F9426D04254}" dt="2019-07-16T11:20:50.078" v="1210" actId="20577"/>
          <ac:spMkLst>
            <pc:docMk/>
            <pc:sldMk cId="716249357" sldId="485"/>
            <ac:spMk id="9" creationId="{C3CF1944-8E74-4018-91BF-3E5E72AEC27D}"/>
          </ac:spMkLst>
        </pc:spChg>
        <pc:spChg chg="add mod">
          <ac:chgData name="Stikker, Peter" userId="0eb723deb9125e85" providerId="OrgId" clId="{14788799-8229-4CDE-9D61-4F9426D04254}" dt="2019-07-16T11:24:41.750" v="1275" actId="1076"/>
          <ac:spMkLst>
            <pc:docMk/>
            <pc:sldMk cId="716249357" sldId="485"/>
            <ac:spMk id="10" creationId="{07EA81A3-7C32-4791-A444-35F830B4843D}"/>
          </ac:spMkLst>
        </pc:spChg>
        <pc:spChg chg="add mod">
          <ac:chgData name="Stikker, Peter" userId="0eb723deb9125e85" providerId="OrgId" clId="{14788799-8229-4CDE-9D61-4F9426D04254}" dt="2019-07-16T11:24:41.750" v="1275" actId="1076"/>
          <ac:spMkLst>
            <pc:docMk/>
            <pc:sldMk cId="716249357" sldId="485"/>
            <ac:spMk id="11" creationId="{B9449C31-58A3-4A19-A6C9-63B7A7E06B03}"/>
          </ac:spMkLst>
        </pc:spChg>
        <pc:spChg chg="add mod">
          <ac:chgData name="Stikker, Peter" userId="0eb723deb9125e85" providerId="OrgId" clId="{14788799-8229-4CDE-9D61-4F9426D04254}" dt="2019-07-16T11:24:41.750" v="1275" actId="1076"/>
          <ac:spMkLst>
            <pc:docMk/>
            <pc:sldMk cId="716249357" sldId="485"/>
            <ac:spMk id="12" creationId="{7BE19755-CB44-4B0E-9733-7E7078CEFDC6}"/>
          </ac:spMkLst>
        </pc:spChg>
        <pc:spChg chg="add mod">
          <ac:chgData name="Stikker, Peter" userId="0eb723deb9125e85" providerId="OrgId" clId="{14788799-8229-4CDE-9D61-4F9426D04254}" dt="2019-07-16T11:24:41.750" v="1275" actId="1076"/>
          <ac:spMkLst>
            <pc:docMk/>
            <pc:sldMk cId="716249357" sldId="485"/>
            <ac:spMk id="13" creationId="{137BF198-4266-4ED9-B8FF-3849DF24F3DB}"/>
          </ac:spMkLst>
        </pc:spChg>
        <pc:spChg chg="add mod">
          <ac:chgData name="Stikker, Peter" userId="0eb723deb9125e85" providerId="OrgId" clId="{14788799-8229-4CDE-9D61-4F9426D04254}" dt="2019-07-16T11:24:25.398" v="1273" actId="1076"/>
          <ac:spMkLst>
            <pc:docMk/>
            <pc:sldMk cId="716249357" sldId="485"/>
            <ac:spMk id="14" creationId="{2B14D346-1849-4F11-B28D-E3529C7D48E0}"/>
          </ac:spMkLst>
        </pc:spChg>
        <pc:spChg chg="add mod">
          <ac:chgData name="Stikker, Peter" userId="0eb723deb9125e85" providerId="OrgId" clId="{14788799-8229-4CDE-9D61-4F9426D04254}" dt="2019-07-16T11:24:25.398" v="1273" actId="1076"/>
          <ac:spMkLst>
            <pc:docMk/>
            <pc:sldMk cId="716249357" sldId="485"/>
            <ac:spMk id="15" creationId="{8FD5B283-5C1A-42FB-94CF-A09D8A633794}"/>
          </ac:spMkLst>
        </pc:spChg>
        <pc:spChg chg="add mod">
          <ac:chgData name="Stikker, Peter" userId="0eb723deb9125e85" providerId="OrgId" clId="{14788799-8229-4CDE-9D61-4F9426D04254}" dt="2019-07-16T11:24:25.398" v="1273" actId="1076"/>
          <ac:spMkLst>
            <pc:docMk/>
            <pc:sldMk cId="716249357" sldId="485"/>
            <ac:spMk id="16" creationId="{A2E3069E-5636-4069-9119-D065C2BA37B4}"/>
          </ac:spMkLst>
        </pc:spChg>
        <pc:spChg chg="add mod">
          <ac:chgData name="Stikker, Peter" userId="0eb723deb9125e85" providerId="OrgId" clId="{14788799-8229-4CDE-9D61-4F9426D04254}" dt="2019-07-16T11:24:25.398" v="1273" actId="1076"/>
          <ac:spMkLst>
            <pc:docMk/>
            <pc:sldMk cId="716249357" sldId="485"/>
            <ac:spMk id="17" creationId="{A6AC5393-2EA9-45CB-8AA4-CF772FB73EE9}"/>
          </ac:spMkLst>
        </pc:spChg>
        <pc:graphicFrameChg chg="add mod">
          <ac:chgData name="Stikker, Peter" userId="0eb723deb9125e85" providerId="OrgId" clId="{14788799-8229-4CDE-9D61-4F9426D04254}" dt="2019-07-16T12:14:57.265" v="1616" actId="1076"/>
          <ac:graphicFrameMkLst>
            <pc:docMk/>
            <pc:sldMk cId="716249357" sldId="485"/>
            <ac:graphicFrameMk id="18" creationId="{DFEFD9FF-CED3-47F1-B1C9-33361E5646B2}"/>
          </ac:graphicFrameMkLst>
        </pc:graphicFrameChg>
      </pc:sldChg>
      <pc:sldChg chg="addSp delSp modSp add modAnim">
        <pc:chgData name="Stikker, Peter" userId="0eb723deb9125e85" providerId="OrgId" clId="{14788799-8229-4CDE-9D61-4F9426D04254}" dt="2019-07-16T12:15:08.127" v="1619" actId="1076"/>
        <pc:sldMkLst>
          <pc:docMk/>
          <pc:sldMk cId="3023954210" sldId="486"/>
        </pc:sldMkLst>
        <pc:spChg chg="mod">
          <ac:chgData name="Stikker, Peter" userId="0eb723deb9125e85" providerId="OrgId" clId="{14788799-8229-4CDE-9D61-4F9426D04254}" dt="2019-07-16T12:14:40.562" v="1614" actId="20577"/>
          <ac:spMkLst>
            <pc:docMk/>
            <pc:sldMk cId="3023954210" sldId="486"/>
            <ac:spMk id="3" creationId="{5C4DB0A7-9948-4FBB-BBF1-FADB85DB8748}"/>
          </ac:spMkLst>
        </pc:spChg>
        <pc:spChg chg="del">
          <ac:chgData name="Stikker, Peter" userId="0eb723deb9125e85" providerId="OrgId" clId="{14788799-8229-4CDE-9D61-4F9426D04254}" dt="2019-07-16T11:26:32.457" v="1292" actId="478"/>
          <ac:spMkLst>
            <pc:docMk/>
            <pc:sldMk cId="3023954210" sldId="486"/>
            <ac:spMk id="4" creationId="{E015C159-E0B1-4661-8EDC-2C685CF82D33}"/>
          </ac:spMkLst>
        </pc:spChg>
        <pc:spChg chg="add del mod">
          <ac:chgData name="Stikker, Peter" userId="0eb723deb9125e85" providerId="OrgId" clId="{14788799-8229-4CDE-9D61-4F9426D04254}" dt="2019-07-16T11:32:26.380" v="1398" actId="478"/>
          <ac:spMkLst>
            <pc:docMk/>
            <pc:sldMk cId="3023954210" sldId="486"/>
            <ac:spMk id="5" creationId="{6E78859C-EF47-46B4-90F9-EF1E6DEFB21E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6" creationId="{5292D72B-8BD9-42AD-B514-A928106754BC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7" creationId="{1EE8552C-9559-478B-91C1-C17794FDBFCF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8" creationId="{3BD78BDF-C24F-4C36-95B9-3CC9FC5E53C4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9" creationId="{0644FDBA-CF4D-4672-9B13-3E0DF6F11C5C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0" creationId="{9BEBCAC0-61D3-4B48-988E-05569B6C4B72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1" creationId="{836BF7B3-C839-44D2-ADC2-C9D7E0949A43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2" creationId="{3F547A87-4E72-4AE5-B9EA-FB6685941879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3" creationId="{3A14AD05-EB29-475A-BC5C-B512D625B767}"/>
          </ac:spMkLst>
        </pc:spChg>
        <pc:spChg chg="add del">
          <ac:chgData name="Stikker, Peter" userId="0eb723deb9125e85" providerId="OrgId" clId="{14788799-8229-4CDE-9D61-4F9426D04254}" dt="2019-07-16T11:30:05.236" v="1364"/>
          <ac:spMkLst>
            <pc:docMk/>
            <pc:sldMk cId="3023954210" sldId="486"/>
            <ac:spMk id="14" creationId="{1125372A-7090-4D0A-B4A2-2CA41E555057}"/>
          </ac:spMkLst>
        </pc:spChg>
        <pc:spChg chg="add mod">
          <ac:chgData name="Stikker, Peter" userId="0eb723deb9125e85" providerId="OrgId" clId="{14788799-8229-4CDE-9D61-4F9426D04254}" dt="2019-07-16T11:42:24.223" v="1484" actId="1076"/>
          <ac:spMkLst>
            <pc:docMk/>
            <pc:sldMk cId="3023954210" sldId="486"/>
            <ac:spMk id="15" creationId="{1EE88FDB-063F-4441-928B-7DCE19AEE9FC}"/>
          </ac:spMkLst>
        </pc:spChg>
        <pc:spChg chg="add mod">
          <ac:chgData name="Stikker, Peter" userId="0eb723deb9125e85" providerId="OrgId" clId="{14788799-8229-4CDE-9D61-4F9426D04254}" dt="2019-07-16T11:46:33.043" v="1523" actId="6549"/>
          <ac:spMkLst>
            <pc:docMk/>
            <pc:sldMk cId="3023954210" sldId="486"/>
            <ac:spMk id="16" creationId="{9565F0EF-291C-412A-8A47-C43AD10897B7}"/>
          </ac:spMkLst>
        </pc:spChg>
        <pc:spChg chg="add mod">
          <ac:chgData name="Stikker, Peter" userId="0eb723deb9125e85" providerId="OrgId" clId="{14788799-8229-4CDE-9D61-4F9426D04254}" dt="2019-07-16T12:12:48.949" v="1571" actId="1076"/>
          <ac:spMkLst>
            <pc:docMk/>
            <pc:sldMk cId="3023954210" sldId="486"/>
            <ac:spMk id="17" creationId="{EF6BC37E-096F-455D-9F3E-F4DD1C63256B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8" creationId="{E4DC06B5-AE77-4C2E-B986-DAF0D90FB65E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19" creationId="{B7257D92-6E2F-40B0-B2F8-BBE879187864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0" creationId="{87D6F2BE-6CE0-4B26-B391-440139788573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1" creationId="{13A3A25D-A11C-45CB-9928-7B01125FDF48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2" creationId="{8E4C2D5A-CA3A-4AE8-B5E7-1EADAEC1D018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3" creationId="{752D257C-8B60-4CD2-8C81-542C1AC64A6E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4" creationId="{10A30186-D14F-478E-884E-E1B6701AC586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5" creationId="{5D5D8BD7-CB83-4AA9-88DB-5A0512F66C75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6" creationId="{07080475-B2B9-4752-8EF4-45152B8CFA43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8" creationId="{D99E93F6-F035-48B8-BA36-4A194EBE59CF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29" creationId="{F0274EFD-B795-421E-A97B-3EE3460CD8E9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30" creationId="{1EA7BB9D-B5A8-4715-8D05-DAFF69FDE58F}"/>
          </ac:spMkLst>
        </pc:spChg>
        <pc:spChg chg="add mod">
          <ac:chgData name="Stikker, Peter" userId="0eb723deb9125e85" providerId="OrgId" clId="{14788799-8229-4CDE-9D61-4F9426D04254}" dt="2019-07-16T11:42:14.157" v="1483" actId="1076"/>
          <ac:spMkLst>
            <pc:docMk/>
            <pc:sldMk cId="3023954210" sldId="486"/>
            <ac:spMk id="31" creationId="{E8E0EEC2-480A-4F55-B8F4-4E530EBFF5F2}"/>
          </ac:spMkLst>
        </pc:spChg>
        <pc:spChg chg="add mod">
          <ac:chgData name="Stikker, Peter" userId="0eb723deb9125e85" providerId="OrgId" clId="{14788799-8229-4CDE-9D61-4F9426D04254}" dt="2019-07-16T11:42:58.356" v="1488" actId="14100"/>
          <ac:spMkLst>
            <pc:docMk/>
            <pc:sldMk cId="3023954210" sldId="486"/>
            <ac:spMk id="32" creationId="{D78D647D-30C8-44FC-BBBC-AFE832495772}"/>
          </ac:spMkLst>
        </pc:spChg>
        <pc:spChg chg="add mod">
          <ac:chgData name="Stikker, Peter" userId="0eb723deb9125e85" providerId="OrgId" clId="{14788799-8229-4CDE-9D61-4F9426D04254}" dt="2019-07-16T11:43:15.588" v="1492" actId="14100"/>
          <ac:spMkLst>
            <pc:docMk/>
            <pc:sldMk cId="3023954210" sldId="486"/>
            <ac:spMk id="33" creationId="{56218ABB-48D8-4C01-B6D1-C569B64168A6}"/>
          </ac:spMkLst>
        </pc:spChg>
        <pc:spChg chg="add mod">
          <ac:chgData name="Stikker, Peter" userId="0eb723deb9125e85" providerId="OrgId" clId="{14788799-8229-4CDE-9D61-4F9426D04254}" dt="2019-07-16T11:43:50.584" v="1498" actId="14100"/>
          <ac:spMkLst>
            <pc:docMk/>
            <pc:sldMk cId="3023954210" sldId="486"/>
            <ac:spMk id="34" creationId="{C3EB6C64-BC43-498D-A132-C2D00C2F8EDD}"/>
          </ac:spMkLst>
        </pc:spChg>
        <pc:spChg chg="add mod">
          <ac:chgData name="Stikker, Peter" userId="0eb723deb9125e85" providerId="OrgId" clId="{14788799-8229-4CDE-9D61-4F9426D04254}" dt="2019-07-16T11:44:03.245" v="1500" actId="1076"/>
          <ac:spMkLst>
            <pc:docMk/>
            <pc:sldMk cId="3023954210" sldId="486"/>
            <ac:spMk id="35" creationId="{2CC5E554-B882-4D4B-80DD-BAF21B283CC7}"/>
          </ac:spMkLst>
        </pc:spChg>
        <pc:spChg chg="add mod">
          <ac:chgData name="Stikker, Peter" userId="0eb723deb9125e85" providerId="OrgId" clId="{14788799-8229-4CDE-9D61-4F9426D04254}" dt="2019-07-16T11:44:23.966" v="1506" actId="14100"/>
          <ac:spMkLst>
            <pc:docMk/>
            <pc:sldMk cId="3023954210" sldId="486"/>
            <ac:spMk id="36" creationId="{D5A737A7-1AA2-4669-AAAF-0C50ED9BC6DE}"/>
          </ac:spMkLst>
        </pc:spChg>
        <pc:spChg chg="add mod">
          <ac:chgData name="Stikker, Peter" userId="0eb723deb9125e85" providerId="OrgId" clId="{14788799-8229-4CDE-9D61-4F9426D04254}" dt="2019-07-16T11:44:30.388" v="1508" actId="1076"/>
          <ac:spMkLst>
            <pc:docMk/>
            <pc:sldMk cId="3023954210" sldId="486"/>
            <ac:spMk id="37" creationId="{44E6BA02-84D1-4C01-87C3-42BF1951E653}"/>
          </ac:spMkLst>
        </pc:spChg>
        <pc:spChg chg="add mod">
          <ac:chgData name="Stikker, Peter" userId="0eb723deb9125e85" providerId="OrgId" clId="{14788799-8229-4CDE-9D61-4F9426D04254}" dt="2019-07-16T11:45:33.350" v="1516" actId="14100"/>
          <ac:spMkLst>
            <pc:docMk/>
            <pc:sldMk cId="3023954210" sldId="486"/>
            <ac:spMk id="39" creationId="{A3A05E47-1D82-4D09-91BF-D51EBD287A4B}"/>
          </ac:spMkLst>
        </pc:spChg>
        <pc:spChg chg="add mod">
          <ac:chgData name="Stikker, Peter" userId="0eb723deb9125e85" providerId="OrgId" clId="{14788799-8229-4CDE-9D61-4F9426D04254}" dt="2019-07-16T11:45:58.079" v="1519" actId="14100"/>
          <ac:spMkLst>
            <pc:docMk/>
            <pc:sldMk cId="3023954210" sldId="486"/>
            <ac:spMk id="40" creationId="{E56F1A2C-7E07-4460-8DF5-10753B91EDF2}"/>
          </ac:spMkLst>
        </pc:spChg>
        <pc:spChg chg="add mod">
          <ac:chgData name="Stikker, Peter" userId="0eb723deb9125e85" providerId="OrgId" clId="{14788799-8229-4CDE-9D61-4F9426D04254}" dt="2019-07-16T11:47:37.368" v="1534" actId="14100"/>
          <ac:spMkLst>
            <pc:docMk/>
            <pc:sldMk cId="3023954210" sldId="486"/>
            <ac:spMk id="41" creationId="{74FD6DDD-CF4C-442A-A82A-4DC01C135AAC}"/>
          </ac:spMkLst>
        </pc:spChg>
        <pc:spChg chg="add mod">
          <ac:chgData name="Stikker, Peter" userId="0eb723deb9125e85" providerId="OrgId" clId="{14788799-8229-4CDE-9D61-4F9426D04254}" dt="2019-07-16T11:47:43.528" v="1536" actId="1076"/>
          <ac:spMkLst>
            <pc:docMk/>
            <pc:sldMk cId="3023954210" sldId="486"/>
            <ac:spMk id="42" creationId="{ECFE0949-42CD-487F-BA2C-E952773500D0}"/>
          </ac:spMkLst>
        </pc:spChg>
        <pc:spChg chg="add mod">
          <ac:chgData name="Stikker, Peter" userId="0eb723deb9125e85" providerId="OrgId" clId="{14788799-8229-4CDE-9D61-4F9426D04254}" dt="2019-07-16T11:48:41.155" v="1545" actId="6549"/>
          <ac:spMkLst>
            <pc:docMk/>
            <pc:sldMk cId="3023954210" sldId="486"/>
            <ac:spMk id="43" creationId="{C42441EF-7D00-4D12-A2AA-C27145D37185}"/>
          </ac:spMkLst>
        </pc:spChg>
        <pc:spChg chg="add mod">
          <ac:chgData name="Stikker, Peter" userId="0eb723deb9125e85" providerId="OrgId" clId="{14788799-8229-4CDE-9D61-4F9426D04254}" dt="2019-07-16T11:49:02.798" v="1549" actId="14100"/>
          <ac:spMkLst>
            <pc:docMk/>
            <pc:sldMk cId="3023954210" sldId="486"/>
            <ac:spMk id="44" creationId="{13DCF52E-3DF8-44CC-8601-FDB567460A9A}"/>
          </ac:spMkLst>
        </pc:spChg>
        <pc:spChg chg="add mod">
          <ac:chgData name="Stikker, Peter" userId="0eb723deb9125e85" providerId="OrgId" clId="{14788799-8229-4CDE-9D61-4F9426D04254}" dt="2019-07-16T12:11:18.085" v="1556" actId="1076"/>
          <ac:spMkLst>
            <pc:docMk/>
            <pc:sldMk cId="3023954210" sldId="486"/>
            <ac:spMk id="46" creationId="{AB9A8370-2617-46C3-8707-C32EA01B7A12}"/>
          </ac:spMkLst>
        </pc:spChg>
        <pc:spChg chg="add mod">
          <ac:chgData name="Stikker, Peter" userId="0eb723deb9125e85" providerId="OrgId" clId="{14788799-8229-4CDE-9D61-4F9426D04254}" dt="2019-07-16T12:12:02.317" v="1562" actId="14100"/>
          <ac:spMkLst>
            <pc:docMk/>
            <pc:sldMk cId="3023954210" sldId="486"/>
            <ac:spMk id="47" creationId="{75E179C6-C8A9-49C5-B444-7B86A19D052C}"/>
          </ac:spMkLst>
        </pc:spChg>
        <pc:spChg chg="add mod">
          <ac:chgData name="Stikker, Peter" userId="0eb723deb9125e85" providerId="OrgId" clId="{14788799-8229-4CDE-9D61-4F9426D04254}" dt="2019-07-16T12:12:22.103" v="1567" actId="14100"/>
          <ac:spMkLst>
            <pc:docMk/>
            <pc:sldMk cId="3023954210" sldId="486"/>
            <ac:spMk id="48" creationId="{95AA814A-28D8-4A26-8F4A-F24094FCAC62}"/>
          </ac:spMkLst>
        </pc:spChg>
        <pc:graphicFrameChg chg="add mod">
          <ac:chgData name="Stikker, Peter" userId="0eb723deb9125e85" providerId="OrgId" clId="{14788799-8229-4CDE-9D61-4F9426D04254}" dt="2019-07-16T11:42:14.157" v="1483" actId="1076"/>
          <ac:graphicFrameMkLst>
            <pc:docMk/>
            <pc:sldMk cId="3023954210" sldId="486"/>
            <ac:graphicFrameMk id="27" creationId="{C536CC95-7936-4A13-B5DB-4E257BFCB73D}"/>
          </ac:graphicFrameMkLst>
        </pc:graphicFrameChg>
        <pc:graphicFrameChg chg="add mod">
          <ac:chgData name="Stikker, Peter" userId="0eb723deb9125e85" providerId="OrgId" clId="{14788799-8229-4CDE-9D61-4F9426D04254}" dt="2019-07-16T11:47:01.300" v="1526" actId="1076"/>
          <ac:graphicFrameMkLst>
            <pc:docMk/>
            <pc:sldMk cId="3023954210" sldId="486"/>
            <ac:graphicFrameMk id="38" creationId="{F56763CF-5D19-427A-A988-E84D59850698}"/>
          </ac:graphicFrameMkLst>
        </pc:graphicFrameChg>
        <pc:graphicFrameChg chg="add mod">
          <ac:chgData name="Stikker, Peter" userId="0eb723deb9125e85" providerId="OrgId" clId="{14788799-8229-4CDE-9D61-4F9426D04254}" dt="2019-07-16T12:12:41.696" v="1570" actId="1076"/>
          <ac:graphicFrameMkLst>
            <pc:docMk/>
            <pc:sldMk cId="3023954210" sldId="486"/>
            <ac:graphicFrameMk id="45" creationId="{4F654B0F-67FF-41ED-9011-79A78E656634}"/>
          </ac:graphicFrameMkLst>
        </pc:graphicFrameChg>
        <pc:graphicFrameChg chg="add mod">
          <ac:chgData name="Stikker, Peter" userId="0eb723deb9125e85" providerId="OrgId" clId="{14788799-8229-4CDE-9D61-4F9426D04254}" dt="2019-07-16T12:15:08.127" v="1619" actId="1076"/>
          <ac:graphicFrameMkLst>
            <pc:docMk/>
            <pc:sldMk cId="3023954210" sldId="486"/>
            <ac:graphicFrameMk id="49" creationId="{E632F661-2D4B-4AE7-8AF7-36F2C59C82C1}"/>
          </ac:graphicFrameMkLst>
        </pc:graphicFrameChg>
      </pc:sldChg>
    </pc:docChg>
  </pc:docChgLst>
  <pc:docChgLst>
    <pc:chgData name="Stikker, Peter" userId="54c6da4992b24aa0" providerId="OrgId" clId="{001C2E56-CFE1-4B7F-BC39-678BFB11AA9C}"/>
    <pc:docChg chg="modSld">
      <pc:chgData name="Stikker, Peter" userId="54c6da4992b24aa0" providerId="OrgId" clId="{001C2E56-CFE1-4B7F-BC39-678BFB11AA9C}" dt="2019-05-07T15:26:52.268" v="5"/>
      <pc:docMkLst>
        <pc:docMk/>
      </pc:docMkLst>
      <pc:sldChg chg="addSp delSp modSp">
        <pc:chgData name="Stikker, Peter" userId="54c6da4992b24aa0" providerId="OrgId" clId="{001C2E56-CFE1-4B7F-BC39-678BFB11AA9C}" dt="2019-05-07T15:24:19.736" v="1"/>
        <pc:sldMkLst>
          <pc:docMk/>
          <pc:sldMk cId="0" sldId="257"/>
        </pc:sldMkLst>
        <pc:picChg chg="add del mod">
          <ac:chgData name="Stikker, Peter" userId="54c6da4992b24aa0" providerId="OrgId" clId="{001C2E56-CFE1-4B7F-BC39-678BFB11AA9C}" dt="2019-05-07T15:24:19.736" v="1"/>
          <ac:picMkLst>
            <pc:docMk/>
            <pc:sldMk cId="0" sldId="257"/>
            <ac:picMk id="2" creationId="{5A840FE9-0C3E-4789-AD45-573B4BCA60D2}"/>
          </ac:picMkLst>
        </pc:picChg>
        <pc:picChg chg="add mod">
          <ac:chgData name="Stikker, Peter" userId="54c6da4992b24aa0" providerId="OrgId" clId="{001C2E56-CFE1-4B7F-BC39-678BFB11AA9C}" dt="2019-05-07T15:24:19.736" v="1"/>
          <ac:picMkLst>
            <pc:docMk/>
            <pc:sldMk cId="0" sldId="257"/>
            <ac:picMk id="3" creationId="{AC453E68-ECE9-445C-BAC8-2B0C48139ECE}"/>
          </ac:picMkLst>
        </pc:picChg>
      </pc:sldChg>
    </pc:docChg>
  </pc:docChgLst>
  <pc:docChgLst>
    <pc:chgData name="Stikker, Peter" userId="0eb723deb9125e85" providerId="OrgId" clId="{DE412FB6-293A-45CA-B9AE-8520869759A3}"/>
    <pc:docChg chg="addSld modSld">
      <pc:chgData name="Stikker, Peter" userId="0eb723deb9125e85" providerId="OrgId" clId="{DE412FB6-293A-45CA-B9AE-8520869759A3}" dt="2019-07-21T15:22:34.483" v="36" actId="20577"/>
      <pc:docMkLst>
        <pc:docMk/>
      </pc:docMkLst>
      <pc:sldChg chg="modSp add modAnim">
        <pc:chgData name="Stikker, Peter" userId="0eb723deb9125e85" providerId="OrgId" clId="{DE412FB6-293A-45CA-B9AE-8520869759A3}" dt="2019-07-21T15:18:27.092" v="19"/>
        <pc:sldMkLst>
          <pc:docMk/>
          <pc:sldMk cId="207793106" sldId="490"/>
        </pc:sldMkLst>
        <pc:spChg chg="mod">
          <ac:chgData name="Stikker, Peter" userId="0eb723deb9125e85" providerId="OrgId" clId="{DE412FB6-293A-45CA-B9AE-8520869759A3}" dt="2019-07-21T15:17:01.379" v="14" actId="20577"/>
          <ac:spMkLst>
            <pc:docMk/>
            <pc:sldMk cId="207793106" sldId="490"/>
            <ac:spMk id="2" creationId="{A5FAB2C4-EFBD-427E-99D1-83585129C3B2}"/>
          </ac:spMkLst>
        </pc:spChg>
        <pc:graphicFrameChg chg="modGraphic">
          <ac:chgData name="Stikker, Peter" userId="0eb723deb9125e85" providerId="OrgId" clId="{DE412FB6-293A-45CA-B9AE-8520869759A3}" dt="2019-07-21T15:16:51.334" v="2" actId="20577"/>
          <ac:graphicFrameMkLst>
            <pc:docMk/>
            <pc:sldMk cId="207793106" sldId="490"/>
            <ac:graphicFrameMk id="4" creationId="{1B9D52A1-A902-4A24-BEC8-2C867414836A}"/>
          </ac:graphicFrameMkLst>
        </pc:graphicFrameChg>
      </pc:sldChg>
      <pc:sldChg chg="modSp add">
        <pc:chgData name="Stikker, Peter" userId="0eb723deb9125e85" providerId="OrgId" clId="{DE412FB6-293A-45CA-B9AE-8520869759A3}" dt="2019-07-21T15:22:34.483" v="36" actId="20577"/>
        <pc:sldMkLst>
          <pc:docMk/>
          <pc:sldMk cId="404425507" sldId="492"/>
        </pc:sldMkLst>
        <pc:spChg chg="mod">
          <ac:chgData name="Stikker, Peter" userId="0eb723deb9125e85" providerId="OrgId" clId="{DE412FB6-293A-45CA-B9AE-8520869759A3}" dt="2019-07-21T15:22:29.625" v="34" actId="20577"/>
          <ac:spMkLst>
            <pc:docMk/>
            <pc:sldMk cId="404425507" sldId="492"/>
            <ac:spMk id="2" creationId="{A5FAB2C4-EFBD-427E-99D1-83585129C3B2}"/>
          </ac:spMkLst>
        </pc:spChg>
        <pc:graphicFrameChg chg="modGraphic">
          <ac:chgData name="Stikker, Peter" userId="0eb723deb9125e85" providerId="OrgId" clId="{DE412FB6-293A-45CA-B9AE-8520869759A3}" dt="2019-07-21T15:22:34.483" v="36" actId="20577"/>
          <ac:graphicFrameMkLst>
            <pc:docMk/>
            <pc:sldMk cId="404425507" sldId="492"/>
            <ac:graphicFrameMk id="4" creationId="{1B9D52A1-A902-4A24-BEC8-2C867414836A}"/>
          </ac:graphicFrameMkLst>
        </pc:graphicFrameChg>
      </pc:sldChg>
    </pc:docChg>
  </pc:docChgLst>
  <pc:docChgLst>
    <pc:chgData name="Stikker, Peter" userId="0eb723deb9125e85" providerId="OrgId" clId="{94B536D3-B89E-4752-B727-E348B31EE8E2}"/>
    <pc:docChg chg="undo custSel addSld delSld modSld">
      <pc:chgData name="Stikker, Peter" userId="0eb723deb9125e85" providerId="OrgId" clId="{94B536D3-B89E-4752-B727-E348B31EE8E2}" dt="2019-07-16T08:52:24.675" v="3071" actId="20577"/>
      <pc:docMkLst>
        <pc:docMk/>
      </pc:docMkLst>
      <pc:sldChg chg="modSp">
        <pc:chgData name="Stikker, Peter" userId="0eb723deb9125e85" providerId="OrgId" clId="{94B536D3-B89E-4752-B727-E348B31EE8E2}" dt="2019-07-12T13:43:41.509" v="61" actId="6549"/>
        <pc:sldMkLst>
          <pc:docMk/>
          <pc:sldMk cId="0" sldId="257"/>
        </pc:sldMkLst>
        <pc:spChg chg="mod">
          <ac:chgData name="Stikker, Peter" userId="0eb723deb9125e85" providerId="OrgId" clId="{94B536D3-B89E-4752-B727-E348B31EE8E2}" dt="2019-07-12T13:43:41.509" v="61" actId="6549"/>
          <ac:spMkLst>
            <pc:docMk/>
            <pc:sldMk cId="0" sldId="257"/>
            <ac:spMk id="6" creationId="{00000000-0000-0000-0000-000000000000}"/>
          </ac:spMkLst>
        </pc:spChg>
      </pc:sldChg>
      <pc:sldChg chg="modSp add modAnim">
        <pc:chgData name="Stikker, Peter" userId="0eb723deb9125e85" providerId="OrgId" clId="{94B536D3-B89E-4752-B727-E348B31EE8E2}" dt="2019-07-16T08:52:24.675" v="3071" actId="20577"/>
        <pc:sldMkLst>
          <pc:docMk/>
          <pc:sldMk cId="3872346477" sldId="282"/>
        </pc:sldMkLst>
        <pc:spChg chg="mod">
          <ac:chgData name="Stikker, Peter" userId="0eb723deb9125e85" providerId="OrgId" clId="{94B536D3-B89E-4752-B727-E348B31EE8E2}" dt="2019-07-16T08:49:31.652" v="2966" actId="20577"/>
          <ac:spMkLst>
            <pc:docMk/>
            <pc:sldMk cId="3872346477" sldId="282"/>
            <ac:spMk id="2" creationId="{D047782D-3B9D-443A-A8EB-58246D45FEDA}"/>
          </ac:spMkLst>
        </pc:spChg>
        <pc:spChg chg="mod">
          <ac:chgData name="Stikker, Peter" userId="0eb723deb9125e85" providerId="OrgId" clId="{94B536D3-B89E-4752-B727-E348B31EE8E2}" dt="2019-07-16T08:52:24.675" v="3071" actId="20577"/>
          <ac:spMkLst>
            <pc:docMk/>
            <pc:sldMk cId="3872346477" sldId="282"/>
            <ac:spMk id="4" creationId="{28E8FE4E-77C4-4B2F-87C2-09873572EEB9}"/>
          </ac:spMkLst>
        </pc:spChg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3287718179" sldId="331"/>
        </pc:sldMkLst>
      </pc:sldChg>
      <pc:sldChg chg="addSp delSp modSp add modAnim">
        <pc:chgData name="Stikker, Peter" userId="0eb723deb9125e85" providerId="OrgId" clId="{94B536D3-B89E-4752-B727-E348B31EE8E2}" dt="2019-07-15T12:17:46.673" v="1969"/>
        <pc:sldMkLst>
          <pc:docMk/>
          <pc:sldMk cId="2720526776" sldId="440"/>
        </pc:sldMkLst>
        <pc:spChg chg="mod">
          <ac:chgData name="Stikker, Peter" userId="0eb723deb9125e85" providerId="OrgId" clId="{94B536D3-B89E-4752-B727-E348B31EE8E2}" dt="2019-07-15T11:09:12.592" v="1093" actId="20577"/>
          <ac:spMkLst>
            <pc:docMk/>
            <pc:sldMk cId="2720526776" sldId="440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1:13:58.255" v="1177" actId="14100"/>
          <ac:spMkLst>
            <pc:docMk/>
            <pc:sldMk cId="2720526776" sldId="440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1:14:12.032" v="1183" actId="14100"/>
          <ac:spMkLst>
            <pc:docMk/>
            <pc:sldMk cId="2720526776" sldId="440"/>
            <ac:spMk id="4" creationId="{FEADA44F-016B-44B7-99BF-180194CC21D4}"/>
          </ac:spMkLst>
        </pc:spChg>
        <pc:spChg chg="add mod">
          <ac:chgData name="Stikker, Peter" userId="0eb723deb9125e85" providerId="OrgId" clId="{94B536D3-B89E-4752-B727-E348B31EE8E2}" dt="2019-07-15T12:09:27.044" v="1844" actId="6549"/>
          <ac:spMkLst>
            <pc:docMk/>
            <pc:sldMk cId="2720526776" sldId="440"/>
            <ac:spMk id="5" creationId="{F6B4BCD7-6BF4-4B15-B945-91D643319780}"/>
          </ac:spMkLst>
        </pc:spChg>
        <pc:spChg chg="add mod">
          <ac:chgData name="Stikker, Peter" userId="0eb723deb9125e85" providerId="OrgId" clId="{94B536D3-B89E-4752-B727-E348B31EE8E2}" dt="2019-07-15T12:09:43.084" v="1848" actId="20577"/>
          <ac:spMkLst>
            <pc:docMk/>
            <pc:sldMk cId="2720526776" sldId="440"/>
            <ac:spMk id="6" creationId="{4C45D84A-04D0-4884-B5B1-1F11E552DCAD}"/>
          </ac:spMkLst>
        </pc:spChg>
        <pc:spChg chg="add mod">
          <ac:chgData name="Stikker, Peter" userId="0eb723deb9125e85" providerId="OrgId" clId="{94B536D3-B89E-4752-B727-E348B31EE8E2}" dt="2019-07-15T12:10:01.510" v="1853" actId="20577"/>
          <ac:spMkLst>
            <pc:docMk/>
            <pc:sldMk cId="2720526776" sldId="440"/>
            <ac:spMk id="7" creationId="{4483D9D0-D47F-4DF8-A3EF-338913915745}"/>
          </ac:spMkLst>
        </pc:spChg>
        <pc:spChg chg="add mod">
          <ac:chgData name="Stikker, Peter" userId="0eb723deb9125e85" providerId="OrgId" clId="{94B536D3-B89E-4752-B727-E348B31EE8E2}" dt="2019-07-15T12:10:19.873" v="1858" actId="20577"/>
          <ac:spMkLst>
            <pc:docMk/>
            <pc:sldMk cId="2720526776" sldId="440"/>
            <ac:spMk id="8" creationId="{CF5996CB-54EF-4E46-BC7F-C40A9CA05B46}"/>
          </ac:spMkLst>
        </pc:spChg>
        <pc:spChg chg="add mod">
          <ac:chgData name="Stikker, Peter" userId="0eb723deb9125e85" providerId="OrgId" clId="{94B536D3-B89E-4752-B727-E348B31EE8E2}" dt="2019-07-15T12:10:49.835" v="1866" actId="20577"/>
          <ac:spMkLst>
            <pc:docMk/>
            <pc:sldMk cId="2720526776" sldId="440"/>
            <ac:spMk id="9" creationId="{B6407ED0-4623-4A3B-9D7A-CDD5F7B99008}"/>
          </ac:spMkLst>
        </pc:spChg>
        <pc:spChg chg="add mod">
          <ac:chgData name="Stikker, Peter" userId="0eb723deb9125e85" providerId="OrgId" clId="{94B536D3-B89E-4752-B727-E348B31EE8E2}" dt="2019-07-15T12:12:18.890" v="1892"/>
          <ac:spMkLst>
            <pc:docMk/>
            <pc:sldMk cId="2720526776" sldId="440"/>
            <ac:spMk id="10" creationId="{181E872A-9AF8-44FA-9EE7-2B9E50F014E0}"/>
          </ac:spMkLst>
        </pc:spChg>
        <pc:spChg chg="add mod">
          <ac:chgData name="Stikker, Peter" userId="0eb723deb9125e85" providerId="OrgId" clId="{94B536D3-B89E-4752-B727-E348B31EE8E2}" dt="2019-07-15T12:12:43.602" v="1901" actId="6549"/>
          <ac:spMkLst>
            <pc:docMk/>
            <pc:sldMk cId="2720526776" sldId="440"/>
            <ac:spMk id="11" creationId="{1D0F232F-04D3-4425-AAAE-A51D6E44BC11}"/>
          </ac:spMkLst>
        </pc:spChg>
        <pc:spChg chg="add mod">
          <ac:chgData name="Stikker, Peter" userId="0eb723deb9125e85" providerId="OrgId" clId="{94B536D3-B89E-4752-B727-E348B31EE8E2}" dt="2019-07-15T12:13:47.152" v="1917" actId="20577"/>
          <ac:spMkLst>
            <pc:docMk/>
            <pc:sldMk cId="2720526776" sldId="440"/>
            <ac:spMk id="12" creationId="{155FBA61-A6F9-4688-9AC9-FA71265A7AE2}"/>
          </ac:spMkLst>
        </pc:spChg>
        <pc:spChg chg="add mod">
          <ac:chgData name="Stikker, Peter" userId="0eb723deb9125e85" providerId="OrgId" clId="{94B536D3-B89E-4752-B727-E348B31EE8E2}" dt="2019-07-15T12:15:27.131" v="1934" actId="1076"/>
          <ac:spMkLst>
            <pc:docMk/>
            <pc:sldMk cId="2720526776" sldId="440"/>
            <ac:spMk id="13" creationId="{08828B59-135B-4000-B630-C9F887ED8EB3}"/>
          </ac:spMkLst>
        </pc:spChg>
        <pc:spChg chg="add mod">
          <ac:chgData name="Stikker, Peter" userId="0eb723deb9125e85" providerId="OrgId" clId="{94B536D3-B89E-4752-B727-E348B31EE8E2}" dt="2019-07-15T12:15:30.123" v="1935" actId="1076"/>
          <ac:spMkLst>
            <pc:docMk/>
            <pc:sldMk cId="2720526776" sldId="440"/>
            <ac:spMk id="14" creationId="{1496B6CE-E4FC-4AC5-B279-BB40441D3AEF}"/>
          </ac:spMkLst>
        </pc:spChg>
        <pc:spChg chg="add mod">
          <ac:chgData name="Stikker, Peter" userId="0eb723deb9125e85" providerId="OrgId" clId="{94B536D3-B89E-4752-B727-E348B31EE8E2}" dt="2019-07-15T12:15:34.973" v="1936" actId="20577"/>
          <ac:spMkLst>
            <pc:docMk/>
            <pc:sldMk cId="2720526776" sldId="440"/>
            <ac:spMk id="15" creationId="{E6733598-0CB2-47C3-AE63-74B951C83FA4}"/>
          </ac:spMkLst>
        </pc:spChg>
        <pc:spChg chg="add mod">
          <ac:chgData name="Stikker, Peter" userId="0eb723deb9125e85" providerId="OrgId" clId="{94B536D3-B89E-4752-B727-E348B31EE8E2}" dt="2019-07-15T12:15:48.653" v="1941" actId="20577"/>
          <ac:spMkLst>
            <pc:docMk/>
            <pc:sldMk cId="2720526776" sldId="440"/>
            <ac:spMk id="16" creationId="{F4E06904-3D74-429A-B7D2-4EB714495667}"/>
          </ac:spMkLst>
        </pc:spChg>
        <pc:spChg chg="add mod">
          <ac:chgData name="Stikker, Peter" userId="0eb723deb9125e85" providerId="OrgId" clId="{94B536D3-B89E-4752-B727-E348B31EE8E2}" dt="2019-07-15T12:16:14.759" v="1947" actId="20577"/>
          <ac:spMkLst>
            <pc:docMk/>
            <pc:sldMk cId="2720526776" sldId="440"/>
            <ac:spMk id="17" creationId="{9D5F3805-4E5B-40E3-8343-81FDBCBF8ECD}"/>
          </ac:spMkLst>
        </pc:spChg>
        <pc:spChg chg="add del">
          <ac:chgData name="Stikker, Peter" userId="0eb723deb9125e85" providerId="OrgId" clId="{94B536D3-B89E-4752-B727-E348B31EE8E2}" dt="2019-07-15T12:16:19.544" v="1949"/>
          <ac:spMkLst>
            <pc:docMk/>
            <pc:sldMk cId="2720526776" sldId="440"/>
            <ac:spMk id="18" creationId="{AFE86645-8820-4F15-A5D2-FEF2EB30A80D}"/>
          </ac:spMkLst>
        </pc:spChg>
        <pc:spChg chg="add mod">
          <ac:chgData name="Stikker, Peter" userId="0eb723deb9125e85" providerId="OrgId" clId="{94B536D3-B89E-4752-B727-E348B31EE8E2}" dt="2019-07-15T12:16:33.795" v="1952" actId="20577"/>
          <ac:spMkLst>
            <pc:docMk/>
            <pc:sldMk cId="2720526776" sldId="440"/>
            <ac:spMk id="19" creationId="{104FBF57-B1BD-4A39-A183-402DC75FDB56}"/>
          </ac:spMkLst>
        </pc:spChg>
        <pc:spChg chg="add mod">
          <ac:chgData name="Stikker, Peter" userId="0eb723deb9125e85" providerId="OrgId" clId="{94B536D3-B89E-4752-B727-E348B31EE8E2}" dt="2019-07-15T12:16:46.919" v="1956" actId="6549"/>
          <ac:spMkLst>
            <pc:docMk/>
            <pc:sldMk cId="2720526776" sldId="440"/>
            <ac:spMk id="20" creationId="{3CF1277C-70E3-44AD-B657-BDC00342A915}"/>
          </ac:spMkLst>
        </pc:spChg>
        <pc:spChg chg="add mod">
          <ac:chgData name="Stikker, Peter" userId="0eb723deb9125e85" providerId="OrgId" clId="{94B536D3-B89E-4752-B727-E348B31EE8E2}" dt="2019-07-15T12:17:04.011" v="1964" actId="6549"/>
          <ac:spMkLst>
            <pc:docMk/>
            <pc:sldMk cId="2720526776" sldId="440"/>
            <ac:spMk id="21" creationId="{4F033846-1820-456F-9FDA-E360AC4230DB}"/>
          </ac:spMkLst>
        </pc:spChg>
      </pc:sldChg>
      <pc:sldChg chg="addSp modSp add">
        <pc:chgData name="Stikker, Peter" userId="0eb723deb9125e85" providerId="OrgId" clId="{94B536D3-B89E-4752-B727-E348B31EE8E2}" dt="2019-07-12T13:39:42.067" v="34" actId="14100"/>
        <pc:sldMkLst>
          <pc:docMk/>
          <pc:sldMk cId="550799319" sldId="456"/>
        </pc:sldMkLst>
        <pc:spChg chg="mod">
          <ac:chgData name="Stikker, Peter" userId="0eb723deb9125e85" providerId="OrgId" clId="{94B536D3-B89E-4752-B727-E348B31EE8E2}" dt="2019-07-12T13:39:26.269" v="29" actId="20577"/>
          <ac:spMkLst>
            <pc:docMk/>
            <pc:sldMk cId="550799319" sldId="456"/>
            <ac:spMk id="2" creationId="{025A7F4A-3F4A-438F-9FF6-09A61E866BF4}"/>
          </ac:spMkLst>
        </pc:spChg>
        <pc:picChg chg="add mod">
          <ac:chgData name="Stikker, Peter" userId="0eb723deb9125e85" providerId="OrgId" clId="{94B536D3-B89E-4752-B727-E348B31EE8E2}" dt="2019-07-12T13:39:42.067" v="34" actId="14100"/>
          <ac:picMkLst>
            <pc:docMk/>
            <pc:sldMk cId="550799319" sldId="456"/>
            <ac:picMk id="5" creationId="{8C4E4EA5-3135-409D-A001-3114305CBE01}"/>
          </ac:picMkLst>
        </pc:picChg>
      </pc:sldChg>
      <pc:sldChg chg="modSp add">
        <pc:chgData name="Stikker, Peter" userId="0eb723deb9125e85" providerId="OrgId" clId="{94B536D3-B89E-4752-B727-E348B31EE8E2}" dt="2019-07-12T13:40:36.073" v="57" actId="20577"/>
        <pc:sldMkLst>
          <pc:docMk/>
          <pc:sldMk cId="4279270022" sldId="458"/>
        </pc:sldMkLst>
        <pc:spChg chg="mod">
          <ac:chgData name="Stikker, Peter" userId="0eb723deb9125e85" providerId="OrgId" clId="{94B536D3-B89E-4752-B727-E348B31EE8E2}" dt="2019-07-12T13:40:36.073" v="57" actId="20577"/>
          <ac:spMkLst>
            <pc:docMk/>
            <pc:sldMk cId="4279270022" sldId="458"/>
            <ac:spMk id="2" creationId="{025A7F4A-3F4A-438F-9FF6-09A61E866BF4}"/>
          </ac:spMkLst>
        </pc:spChg>
      </pc:sldChg>
      <pc:sldChg chg="add">
        <pc:chgData name="Stikker, Peter" userId="0eb723deb9125e85" providerId="OrgId" clId="{94B536D3-B89E-4752-B727-E348B31EE8E2}" dt="2019-07-12T13:37:55.534" v="1"/>
        <pc:sldMkLst>
          <pc:docMk/>
          <pc:sldMk cId="3175487599" sldId="459"/>
        </pc:sldMkLst>
      </pc:sldChg>
      <pc:sldChg chg="addSp delSp modSp add">
        <pc:chgData name="Stikker, Peter" userId="0eb723deb9125e85" providerId="OrgId" clId="{94B536D3-B89E-4752-B727-E348B31EE8E2}" dt="2019-07-12T14:53:04.389" v="384" actId="20577"/>
        <pc:sldMkLst>
          <pc:docMk/>
          <pc:sldMk cId="496012419" sldId="475"/>
        </pc:sldMkLst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2" creationId="{11FBDEF1-4E0F-4E16-AA23-232FBD17558F}"/>
          </ac:spMkLst>
        </pc:spChg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3" creationId="{3361FD7A-559C-4515-826E-B05489B14934}"/>
          </ac:spMkLst>
        </pc:spChg>
        <pc:spChg chg="add mod">
          <ac:chgData name="Stikker, Peter" userId="0eb723deb9125e85" providerId="OrgId" clId="{94B536D3-B89E-4752-B727-E348B31EE8E2}" dt="2019-07-12T14:52:50.476" v="355" actId="20577"/>
          <ac:spMkLst>
            <pc:docMk/>
            <pc:sldMk cId="496012419" sldId="475"/>
            <ac:spMk id="5" creationId="{696B9176-BFF7-4D2A-9548-EFA9FB12B7F7}"/>
          </ac:spMkLst>
        </pc:spChg>
        <pc:spChg chg="add mod">
          <ac:chgData name="Stikker, Peter" userId="0eb723deb9125e85" providerId="OrgId" clId="{94B536D3-B89E-4752-B727-E348B31EE8E2}" dt="2019-07-12T14:53:04.389" v="384" actId="20577"/>
          <ac:spMkLst>
            <pc:docMk/>
            <pc:sldMk cId="496012419" sldId="475"/>
            <ac:spMk id="6" creationId="{00690CD9-9047-44AB-A399-68F22121721C}"/>
          </ac:spMkLst>
        </pc:spChg>
      </pc:sldChg>
      <pc:sldChg chg="modSp add">
        <pc:chgData name="Stikker, Peter" userId="0eb723deb9125e85" providerId="OrgId" clId="{94B536D3-B89E-4752-B727-E348B31EE8E2}" dt="2019-07-12T14:54:17.756" v="421" actId="20577"/>
        <pc:sldMkLst>
          <pc:docMk/>
          <pc:sldMk cId="2068065273" sldId="477"/>
        </pc:sldMkLst>
        <pc:spChg chg="mod">
          <ac:chgData name="Stikker, Peter" userId="0eb723deb9125e85" providerId="OrgId" clId="{94B536D3-B89E-4752-B727-E348B31EE8E2}" dt="2019-07-12T14:54:08.919" v="393" actId="20577"/>
          <ac:spMkLst>
            <pc:docMk/>
            <pc:sldMk cId="2068065273" sldId="477"/>
            <ac:spMk id="2" creationId="{025A7F4A-3F4A-438F-9FF6-09A61E866BF4}"/>
          </ac:spMkLst>
        </pc:spChg>
        <pc:spChg chg="mod">
          <ac:chgData name="Stikker, Peter" userId="0eb723deb9125e85" providerId="OrgId" clId="{94B536D3-B89E-4752-B727-E348B31EE8E2}" dt="2019-07-12T14:54:17.756" v="421" actId="20577"/>
          <ac:spMkLst>
            <pc:docMk/>
            <pc:sldMk cId="2068065273" sldId="477"/>
            <ac:spMk id="4" creationId="{C8533C90-912E-4478-BD51-8FB13E14F4AB}"/>
          </ac:spMkLst>
        </pc:spChg>
      </pc:sldChg>
    </pc:docChg>
  </pc:docChgLst>
  <pc:docChgLst>
    <pc:chgData name="Stikker, Peter" userId="0eb723deb9125e85" providerId="OrgId" clId="{6480C8C8-9B27-4776-A424-6C0B72A2A099}"/>
    <pc:docChg chg="custSel modSld">
      <pc:chgData name="Stikker, Peter" userId="0eb723deb9125e85" providerId="OrgId" clId="{6480C8C8-9B27-4776-A424-6C0B72A2A099}" dt="2019-06-18T09:36:10.735" v="19" actId="2763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7/21/2019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257800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7/21/2019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14 </a:t>
            </a:r>
            <a:r>
              <a:rPr lang="nl-NL" b="0" dirty="0" err="1"/>
              <a:t>March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30.png"/><Relationship Id="rId2" Type="http://schemas.openxmlformats.org/officeDocument/2006/relationships/image" Target="../media/image3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5" Type="http://schemas.openxmlformats.org/officeDocument/2006/relationships/image" Target="../media/image28.pn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slideLayout" Target="../slideLayouts/slideLayout3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../media/image8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6: Special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A2CA-9067-4F6A-82A2-D477C244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Square of a </a:t>
            </a:r>
            <a:r>
              <a:rPr lang="nl-NL" dirty="0" err="1"/>
              <a:t>difference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903B7-6DD7-42F9-A800-342CC395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602926-4FAB-4217-8AB5-28C5D6D7C65F}"/>
                  </a:ext>
                </a:extLst>
              </p:cNvPr>
              <p:cNvSpPr/>
              <p:nvPr/>
            </p:nvSpPr>
            <p:spPr>
              <a:xfrm>
                <a:off x="3928542" y="2587234"/>
                <a:ext cx="193014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602926-4FAB-4217-8AB5-28C5D6D7C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42" y="2587234"/>
                <a:ext cx="193014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41A6A-D59F-4B41-8CF2-83385A0C310E}"/>
                  </a:ext>
                </a:extLst>
              </p:cNvPr>
              <p:cNvSpPr/>
              <p:nvPr/>
            </p:nvSpPr>
            <p:spPr>
              <a:xfrm>
                <a:off x="3928542" y="3272915"/>
                <a:ext cx="344588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041A6A-D59F-4B41-8CF2-83385A0C3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42" y="3272915"/>
                <a:ext cx="34458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54D9FA-6FE1-4118-B456-0A715CEC3A22}"/>
                  </a:ext>
                </a:extLst>
              </p:cNvPr>
              <p:cNvSpPr/>
              <p:nvPr/>
            </p:nvSpPr>
            <p:spPr>
              <a:xfrm>
                <a:off x="3928541" y="3948691"/>
                <a:ext cx="270125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+−2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54D9FA-6FE1-4118-B456-0A715CEC3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41" y="3948691"/>
                <a:ext cx="27012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887D37-CA44-4C8E-8D9E-EB58A69D1640}"/>
                  </a:ext>
                </a:extLst>
              </p:cNvPr>
              <p:cNvSpPr/>
              <p:nvPr/>
            </p:nvSpPr>
            <p:spPr>
              <a:xfrm>
                <a:off x="3931177" y="4597981"/>
                <a:ext cx="247202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887D37-CA44-4C8E-8D9E-EB58A69D1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77" y="4597981"/>
                <a:ext cx="24720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19DCDC-F48F-40BF-99C1-D80B94A69B93}"/>
                  </a:ext>
                </a:extLst>
              </p:cNvPr>
              <p:cNvSpPr/>
              <p:nvPr/>
            </p:nvSpPr>
            <p:spPr>
              <a:xfrm>
                <a:off x="3921084" y="5247271"/>
                <a:ext cx="247202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19DCDC-F48F-40BF-99C1-D80B94A69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084" y="5247271"/>
                <a:ext cx="247202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4297DF-6412-4A9E-BB8C-C5B5894A5E04}"/>
                  </a:ext>
                </a:extLst>
              </p:cNvPr>
              <p:cNvSpPr/>
              <p:nvPr/>
            </p:nvSpPr>
            <p:spPr>
              <a:xfrm>
                <a:off x="3215680" y="2064702"/>
                <a:ext cx="138621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4297DF-6412-4A9E-BB8C-C5B5894A5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064702"/>
                <a:ext cx="13862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BD79DFF-7B47-4A1B-9D14-E8F441024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52072"/>
                  </p:ext>
                </p:extLst>
              </p:nvPr>
            </p:nvGraphicFramePr>
            <p:xfrm>
              <a:off x="6423312" y="236597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BD79DFF-7B47-4A1B-9D14-E8F441024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52072"/>
                  </p:ext>
                </p:extLst>
              </p:nvPr>
            </p:nvGraphicFramePr>
            <p:xfrm>
              <a:off x="6423312" y="236597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8197" r="-129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5EAC67D-5124-49C4-92D1-A6B22FE17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990202"/>
                  </p:ext>
                </p:extLst>
              </p:nvPr>
            </p:nvGraphicFramePr>
            <p:xfrm>
              <a:off x="8004341" y="2966228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5EAC67D-5124-49C4-92D1-A6B22FE17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990202"/>
                  </p:ext>
                </p:extLst>
              </p:nvPr>
            </p:nvGraphicFramePr>
            <p:xfrm>
              <a:off x="8004341" y="2966228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B3310B7-D588-40E2-B973-A126AFA22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04501"/>
                  </p:ext>
                </p:extLst>
              </p:nvPr>
            </p:nvGraphicFramePr>
            <p:xfrm>
              <a:off x="7032104" y="495595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B3310B7-D588-40E2-B973-A126AFA22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04501"/>
                  </p:ext>
                </p:extLst>
              </p:nvPr>
            </p:nvGraphicFramePr>
            <p:xfrm>
              <a:off x="7032104" y="495595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5065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F93AD8D-D1D9-4931-8CE5-0C22E93BEC01}"/>
              </a:ext>
            </a:extLst>
          </p:cNvPr>
          <p:cNvSpPr/>
          <p:nvPr/>
        </p:nvSpPr>
        <p:spPr>
          <a:xfrm>
            <a:off x="5836552" y="2276810"/>
            <a:ext cx="496764" cy="62796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C1865F87-7766-4899-B2EC-D92F4186FFAE}"/>
              </a:ext>
            </a:extLst>
          </p:cNvPr>
          <p:cNvSpPr/>
          <p:nvPr/>
        </p:nvSpPr>
        <p:spPr>
          <a:xfrm>
            <a:off x="7374422" y="2778489"/>
            <a:ext cx="496764" cy="80602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1C329919-8DCE-4C6D-B324-05F3D3FB13B2}"/>
              </a:ext>
            </a:extLst>
          </p:cNvPr>
          <p:cNvSpPr/>
          <p:nvPr/>
        </p:nvSpPr>
        <p:spPr>
          <a:xfrm>
            <a:off x="6421579" y="4753892"/>
            <a:ext cx="496764" cy="80602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D39E2CA-F7DB-4227-AD80-341880938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094603"/>
                  </p:ext>
                </p:extLst>
              </p:nvPr>
            </p:nvGraphicFramePr>
            <p:xfrm>
              <a:off x="4705244" y="6060252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D39E2CA-F7DB-4227-AD80-341880938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6094603"/>
                  </p:ext>
                </p:extLst>
              </p:nvPr>
            </p:nvGraphicFramePr>
            <p:xfrm>
              <a:off x="4705244" y="6060252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24684" t="-8197" r="-8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54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F0328C6-D2AF-40C0-8EA4-1252B50996A0}"/>
              </a:ext>
            </a:extLst>
          </p:cNvPr>
          <p:cNvSpPr/>
          <p:nvPr/>
        </p:nvSpPr>
        <p:spPr bwMode="auto">
          <a:xfrm rot="5400000">
            <a:off x="1931189" y="2015361"/>
            <a:ext cx="3110612" cy="3098937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D5797-A2CD-4E77-8E93-4CFA95D1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BB59B-05F2-4E5A-BED6-5F181CB4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08C61B-C767-463B-AD21-8E08780174C6}"/>
              </a:ext>
            </a:extLst>
          </p:cNvPr>
          <p:cNvSpPr/>
          <p:nvPr/>
        </p:nvSpPr>
        <p:spPr bwMode="auto">
          <a:xfrm rot="5400000">
            <a:off x="1923551" y="3715045"/>
            <a:ext cx="1421693" cy="139163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FF5099-876C-478E-A50D-AC2EDFC31A48}"/>
              </a:ext>
            </a:extLst>
          </p:cNvPr>
          <p:cNvCxnSpPr/>
          <p:nvPr/>
        </p:nvCxnSpPr>
        <p:spPr bwMode="auto">
          <a:xfrm>
            <a:off x="1455502" y="1993109"/>
            <a:ext cx="0" cy="3110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0E6F6E-4567-45E5-A89D-FA5846B45251}"/>
              </a:ext>
            </a:extLst>
          </p:cNvPr>
          <p:cNvCxnSpPr/>
          <p:nvPr/>
        </p:nvCxnSpPr>
        <p:spPr bwMode="auto">
          <a:xfrm flipH="1">
            <a:off x="1938584" y="5502705"/>
            <a:ext cx="31106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853008-FEB6-4577-8D83-118A18643C06}"/>
              </a:ext>
            </a:extLst>
          </p:cNvPr>
          <p:cNvSpPr txBox="1"/>
          <p:nvPr/>
        </p:nvSpPr>
        <p:spPr>
          <a:xfrm>
            <a:off x="3330222" y="53988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3A69D-DEAC-4FC9-95DF-3647422F4A35}"/>
              </a:ext>
            </a:extLst>
          </p:cNvPr>
          <p:cNvSpPr txBox="1"/>
          <p:nvPr/>
        </p:nvSpPr>
        <p:spPr>
          <a:xfrm>
            <a:off x="2457764" y="4170426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97E403-882F-4906-991D-445777AA4FCC}"/>
              </a:ext>
            </a:extLst>
          </p:cNvPr>
          <p:cNvSpPr txBox="1"/>
          <p:nvPr/>
        </p:nvSpPr>
        <p:spPr>
          <a:xfrm>
            <a:off x="1140012" y="325597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0E0D44-74C8-40D4-AA39-76A634B43F5E}"/>
              </a:ext>
            </a:extLst>
          </p:cNvPr>
          <p:cNvCxnSpPr/>
          <p:nvPr/>
        </p:nvCxnSpPr>
        <p:spPr bwMode="auto">
          <a:xfrm flipH="1">
            <a:off x="1938585" y="5210481"/>
            <a:ext cx="13916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BF42C0-9151-42DB-A14B-90D85314FC47}"/>
              </a:ext>
            </a:extLst>
          </p:cNvPr>
          <p:cNvSpPr txBox="1"/>
          <p:nvPr/>
        </p:nvSpPr>
        <p:spPr>
          <a:xfrm>
            <a:off x="2445138" y="51236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72C54B-F657-476F-AB13-DB026AA562B5}"/>
              </a:ext>
            </a:extLst>
          </p:cNvPr>
          <p:cNvCxnSpPr/>
          <p:nvPr/>
        </p:nvCxnSpPr>
        <p:spPr bwMode="auto">
          <a:xfrm rot="5400000" flipH="1">
            <a:off x="1115773" y="4368599"/>
            <a:ext cx="13916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EFEDEC-A319-4896-9400-71FF7FA2F797}"/>
              </a:ext>
            </a:extLst>
          </p:cNvPr>
          <p:cNvSpPr txBox="1"/>
          <p:nvPr/>
        </p:nvSpPr>
        <p:spPr>
          <a:xfrm>
            <a:off x="1547754" y="41685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B89BE-CD15-4936-A599-4A603B266F3B}"/>
              </a:ext>
            </a:extLst>
          </p:cNvPr>
          <p:cNvSpPr/>
          <p:nvPr/>
        </p:nvSpPr>
        <p:spPr bwMode="auto">
          <a:xfrm rot="5400000">
            <a:off x="3491892" y="3539939"/>
            <a:ext cx="1408597" cy="171896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F6A2D-3AC4-4AF8-8446-C6F1B0F1FDF1}"/>
              </a:ext>
            </a:extLst>
          </p:cNvPr>
          <p:cNvSpPr/>
          <p:nvPr/>
        </p:nvSpPr>
        <p:spPr bwMode="auto">
          <a:xfrm rot="5400000">
            <a:off x="3350955" y="1984104"/>
            <a:ext cx="1677508" cy="17189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6FE690-E827-41D3-8BFB-E9E344770221}"/>
              </a:ext>
            </a:extLst>
          </p:cNvPr>
          <p:cNvCxnSpPr/>
          <p:nvPr/>
        </p:nvCxnSpPr>
        <p:spPr bwMode="auto">
          <a:xfrm flipH="1">
            <a:off x="3342294" y="5214742"/>
            <a:ext cx="17069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BB34BC-36D6-4446-B546-F37C387D1223}"/>
              </a:ext>
            </a:extLst>
          </p:cNvPr>
          <p:cNvSpPr txBox="1"/>
          <p:nvPr/>
        </p:nvSpPr>
        <p:spPr>
          <a:xfrm>
            <a:off x="3848846" y="5127959"/>
            <a:ext cx="710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 - 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C5CC6-7CF1-4216-88E1-19970EDE5C3C}"/>
              </a:ext>
            </a:extLst>
          </p:cNvPr>
          <p:cNvCxnSpPr/>
          <p:nvPr/>
        </p:nvCxnSpPr>
        <p:spPr bwMode="auto">
          <a:xfrm rot="5400000" flipH="1">
            <a:off x="958140" y="2846560"/>
            <a:ext cx="17069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D08FB5-6C69-45BC-93F1-1A7E16D0D2CA}"/>
              </a:ext>
            </a:extLst>
          </p:cNvPr>
          <p:cNvSpPr txBox="1"/>
          <p:nvPr/>
        </p:nvSpPr>
        <p:spPr>
          <a:xfrm rot="16200000">
            <a:off x="1309646" y="2646504"/>
            <a:ext cx="710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 -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7A3A48-FD38-40B5-AFE1-7193EAEF8228}"/>
              </a:ext>
            </a:extLst>
          </p:cNvPr>
          <p:cNvSpPr txBox="1"/>
          <p:nvPr/>
        </p:nvSpPr>
        <p:spPr>
          <a:xfrm>
            <a:off x="3755807" y="2578363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(a – b)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CA1916-BBC7-4EF1-A1F3-1B978FE2985D}"/>
              </a:ext>
            </a:extLst>
          </p:cNvPr>
          <p:cNvSpPr/>
          <p:nvPr/>
        </p:nvSpPr>
        <p:spPr bwMode="auto">
          <a:xfrm rot="5400000">
            <a:off x="1787719" y="2147774"/>
            <a:ext cx="1677510" cy="139163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895C73-7EC2-47B3-8D4A-FA40C6B01462}"/>
              </a:ext>
            </a:extLst>
          </p:cNvPr>
          <p:cNvSpPr txBox="1"/>
          <p:nvPr/>
        </p:nvSpPr>
        <p:spPr>
          <a:xfrm>
            <a:off x="3755807" y="4168544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b(a – 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899B46-02D2-44D1-B773-1FAF3C2C771F}"/>
              </a:ext>
            </a:extLst>
          </p:cNvPr>
          <p:cNvSpPr txBox="1"/>
          <p:nvPr/>
        </p:nvSpPr>
        <p:spPr>
          <a:xfrm>
            <a:off x="2135560" y="2643534"/>
            <a:ext cx="106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b(a – 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B99307-7722-4C9F-8862-CEB005433328}"/>
              </a:ext>
            </a:extLst>
          </p:cNvPr>
          <p:cNvSpPr txBox="1"/>
          <p:nvPr/>
        </p:nvSpPr>
        <p:spPr>
          <a:xfrm>
            <a:off x="5527764" y="1576346"/>
            <a:ext cx="281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Large square of a </a:t>
            </a:r>
            <a:r>
              <a:rPr lang="nl-NL" sz="2000" dirty="0" err="1">
                <a:solidFill>
                  <a:schemeClr val="bg1"/>
                </a:solidFill>
              </a:rPr>
              <a:t>by</a:t>
            </a:r>
            <a:r>
              <a:rPr lang="nl-NL" sz="2000" dirty="0">
                <a:solidFill>
                  <a:schemeClr val="bg1"/>
                </a:solidFill>
              </a:rPr>
              <a:t> a.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0A7D0-3006-4056-A0DB-68802A444521}"/>
              </a:ext>
            </a:extLst>
          </p:cNvPr>
          <p:cNvSpPr txBox="1"/>
          <p:nvPr/>
        </p:nvSpPr>
        <p:spPr>
          <a:xfrm>
            <a:off x="6096000" y="1976456"/>
            <a:ext cx="3799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Area of large square: a x a = 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D25BFA-A0C1-40EC-A8D9-B4ABD458B351}"/>
              </a:ext>
            </a:extLst>
          </p:cNvPr>
          <p:cNvSpPr txBox="1"/>
          <p:nvPr/>
        </p:nvSpPr>
        <p:spPr>
          <a:xfrm>
            <a:off x="5569072" y="2510411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Remove</a:t>
            </a:r>
            <a:r>
              <a:rPr lang="nl-NL" sz="2000" dirty="0">
                <a:solidFill>
                  <a:schemeClr val="bg1"/>
                </a:solidFill>
              </a:rPr>
              <a:t> a square of b </a:t>
            </a:r>
            <a:r>
              <a:rPr lang="nl-NL" sz="2000" dirty="0" err="1">
                <a:solidFill>
                  <a:schemeClr val="bg1"/>
                </a:solidFill>
              </a:rPr>
              <a:t>by</a:t>
            </a:r>
            <a:r>
              <a:rPr lang="nl-NL" sz="2000" dirty="0">
                <a:solidFill>
                  <a:schemeClr val="bg1"/>
                </a:solidFill>
              </a:rPr>
              <a:t> b.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69BB49-01A9-46D9-856A-78879C8567F3}"/>
              </a:ext>
            </a:extLst>
          </p:cNvPr>
          <p:cNvSpPr txBox="1"/>
          <p:nvPr/>
        </p:nvSpPr>
        <p:spPr>
          <a:xfrm>
            <a:off x="6127916" y="2920822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Area blue square: b x b =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E4E72C-55FB-48B2-9918-F2E9878FAFDB}"/>
              </a:ext>
            </a:extLst>
          </p:cNvPr>
          <p:cNvSpPr txBox="1"/>
          <p:nvPr/>
        </p:nvSpPr>
        <p:spPr>
          <a:xfrm>
            <a:off x="5582305" y="3472725"/>
            <a:ext cx="350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The </a:t>
            </a:r>
            <a:r>
              <a:rPr lang="nl-NL" sz="2000" dirty="0" err="1">
                <a:solidFill>
                  <a:schemeClr val="bg1"/>
                </a:solidFill>
              </a:rPr>
              <a:t>remaining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length</a:t>
            </a:r>
            <a:r>
              <a:rPr lang="nl-NL" sz="2000" dirty="0">
                <a:solidFill>
                  <a:schemeClr val="bg1"/>
                </a:solidFill>
              </a:rPr>
              <a:t> is a - b.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880504-C65A-42E3-BAF6-DAAC9A81F853}"/>
              </a:ext>
            </a:extLst>
          </p:cNvPr>
          <p:cNvSpPr txBox="1"/>
          <p:nvPr/>
        </p:nvSpPr>
        <p:spPr>
          <a:xfrm>
            <a:off x="5591258" y="3971468"/>
            <a:ext cx="416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This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gives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following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rectangles</a:t>
            </a:r>
            <a:r>
              <a:rPr lang="nl-NL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BFDAFD-2C2E-4B72-8259-629477326691}"/>
              </a:ext>
            </a:extLst>
          </p:cNvPr>
          <p:cNvSpPr txBox="1"/>
          <p:nvPr/>
        </p:nvSpPr>
        <p:spPr>
          <a:xfrm>
            <a:off x="5605885" y="4570536"/>
            <a:ext cx="5890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The area of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large square, minus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red </a:t>
            </a:r>
            <a:r>
              <a:rPr lang="nl-NL" sz="2000" dirty="0" err="1">
                <a:solidFill>
                  <a:schemeClr val="bg1"/>
                </a:solidFill>
              </a:rPr>
              <a:t>and</a:t>
            </a:r>
            <a:r>
              <a:rPr lang="nl-NL" sz="2000" dirty="0">
                <a:solidFill>
                  <a:schemeClr val="bg1"/>
                </a:solidFill>
              </a:rPr>
              <a:t> blue </a:t>
            </a:r>
            <a:r>
              <a:rPr lang="nl-NL" sz="2000" dirty="0" err="1">
                <a:solidFill>
                  <a:schemeClr val="bg1"/>
                </a:solidFill>
              </a:rPr>
              <a:t>one</a:t>
            </a:r>
            <a:r>
              <a:rPr lang="nl-NL" sz="2000" dirty="0">
                <a:solidFill>
                  <a:schemeClr val="bg1"/>
                </a:solidFill>
              </a:rPr>
              <a:t>, </a:t>
            </a:r>
            <a:r>
              <a:rPr lang="nl-NL" sz="2000" dirty="0" err="1">
                <a:solidFill>
                  <a:schemeClr val="bg1"/>
                </a:solidFill>
              </a:rPr>
              <a:t>should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equal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area of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yellow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E4CC21-E6BF-44F9-8322-9CA5667CE987}"/>
              </a:ext>
            </a:extLst>
          </p:cNvPr>
          <p:cNvSpPr txBox="1"/>
          <p:nvPr/>
        </p:nvSpPr>
        <p:spPr>
          <a:xfrm>
            <a:off x="6082869" y="5398812"/>
            <a:ext cx="334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b(a – b) – b(a – b) –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C2E066-1E2C-40AA-8858-FBFAFFC762A4}"/>
              </a:ext>
            </a:extLst>
          </p:cNvPr>
          <p:cNvSpPr txBox="1"/>
          <p:nvPr/>
        </p:nvSpPr>
        <p:spPr>
          <a:xfrm>
            <a:off x="7679312" y="5741989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= 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</a:t>
            </a:r>
            <a:r>
              <a:rPr lang="nl-NL" sz="2000" dirty="0" err="1">
                <a:solidFill>
                  <a:schemeClr val="bg1"/>
                </a:solidFill>
              </a:rPr>
              <a:t>ab</a:t>
            </a:r>
            <a:r>
              <a:rPr lang="nl-NL" sz="2000" dirty="0">
                <a:solidFill>
                  <a:schemeClr val="bg1"/>
                </a:solidFill>
              </a:rPr>
              <a:t> +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</a:t>
            </a:r>
            <a:r>
              <a:rPr lang="nl-NL" sz="2000" dirty="0" err="1">
                <a:solidFill>
                  <a:schemeClr val="bg1"/>
                </a:solidFill>
              </a:rPr>
              <a:t>ab</a:t>
            </a:r>
            <a:r>
              <a:rPr lang="nl-NL" sz="2000" dirty="0">
                <a:solidFill>
                  <a:schemeClr val="bg1"/>
                </a:solidFill>
              </a:rPr>
              <a:t> +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EDD6A-D7A6-400B-9375-6AE8A6BC3845}"/>
              </a:ext>
            </a:extLst>
          </p:cNvPr>
          <p:cNvSpPr txBox="1"/>
          <p:nvPr/>
        </p:nvSpPr>
        <p:spPr>
          <a:xfrm>
            <a:off x="7718012" y="6127916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= 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2ab +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DC7787-8228-4E74-949A-24FB90B43E76}"/>
              </a:ext>
            </a:extLst>
          </p:cNvPr>
          <p:cNvSpPr txBox="1"/>
          <p:nvPr/>
        </p:nvSpPr>
        <p:spPr>
          <a:xfrm>
            <a:off x="6620511" y="6454292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(a – b)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2F677-141F-4E83-850D-B467C917BB00}"/>
              </a:ext>
            </a:extLst>
          </p:cNvPr>
          <p:cNvSpPr txBox="1"/>
          <p:nvPr/>
        </p:nvSpPr>
        <p:spPr>
          <a:xfrm>
            <a:off x="7610920" y="6475258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= 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r>
              <a:rPr lang="nl-NL" sz="2000" dirty="0">
                <a:solidFill>
                  <a:schemeClr val="bg1"/>
                </a:solidFill>
              </a:rPr>
              <a:t> – 2ab + 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8" grpId="0"/>
      <p:bldP spid="9" grpId="0"/>
      <p:bldP spid="12" grpId="0"/>
      <p:bldP spid="15" grpId="0"/>
      <p:bldP spid="18" grpId="0"/>
      <p:bldP spid="19" grpId="0" animBg="1"/>
      <p:bldP spid="20" grpId="0" animBg="1"/>
      <p:bldP spid="22" grpId="0"/>
      <p:bldP spid="25" grpId="0"/>
      <p:bldP spid="26" grpId="0"/>
      <p:bldP spid="27" grpId="0" animBg="1"/>
      <p:bldP spid="28" grpId="0"/>
      <p:bldP spid="29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B2C4-EFBD-427E-99D1-83585129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9F0D5-7C0A-473B-AD47-C3098F99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D52A1-A902-4A24-BEC8-2C8674148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2105437"/>
                  </p:ext>
                </p:extLst>
              </p:nvPr>
            </p:nvGraphicFramePr>
            <p:xfrm>
              <a:off x="8225671" y="10381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D52A1-A902-4A24-BEC8-2C8674148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2105437"/>
                  </p:ext>
                </p:extLst>
              </p:nvPr>
            </p:nvGraphicFramePr>
            <p:xfrm>
              <a:off x="8225671" y="10381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5D647-BA3F-4726-B0EA-A21D46162BE8}"/>
                  </a:ext>
                </a:extLst>
              </p:cNvPr>
              <p:cNvSpPr/>
              <p:nvPr/>
            </p:nvSpPr>
            <p:spPr>
              <a:xfrm>
                <a:off x="1811040" y="2142472"/>
                <a:ext cx="138268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5D647-BA3F-4726-B0EA-A21D46162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40" y="2142472"/>
                <a:ext cx="13826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0B420A2-9DED-4301-B909-291D3435B845}"/>
              </a:ext>
            </a:extLst>
          </p:cNvPr>
          <p:cNvSpPr/>
          <p:nvPr/>
        </p:nvSpPr>
        <p:spPr>
          <a:xfrm>
            <a:off x="1991544" y="2204864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61C6F8-5370-4E7E-8A53-9BA10844FA71}"/>
                  </a:ext>
                </a:extLst>
              </p:cNvPr>
              <p:cNvSpPr/>
              <p:nvPr/>
            </p:nvSpPr>
            <p:spPr>
              <a:xfrm>
                <a:off x="3189462" y="2132856"/>
                <a:ext cx="90595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61C6F8-5370-4E7E-8A53-9BA10844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62" y="2132856"/>
                <a:ext cx="9059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E6CEE5-FB4F-4491-8BC6-6D722967D9B0}"/>
                  </a:ext>
                </a:extLst>
              </p:cNvPr>
              <p:cNvSpPr/>
              <p:nvPr/>
            </p:nvSpPr>
            <p:spPr>
              <a:xfrm>
                <a:off x="3874879" y="2137664"/>
                <a:ext cx="95680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E6CEE5-FB4F-4491-8BC6-6D722967D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79" y="2137664"/>
                <a:ext cx="9568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7AF032C-4939-42D6-9BD7-316B5846AFE3}"/>
              </a:ext>
            </a:extLst>
          </p:cNvPr>
          <p:cNvSpPr/>
          <p:nvPr/>
        </p:nvSpPr>
        <p:spPr>
          <a:xfrm>
            <a:off x="1989647" y="2209672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6615D6-00B7-48E6-8432-247885E019F4}"/>
                  </a:ext>
                </a:extLst>
              </p:cNvPr>
              <p:cNvSpPr/>
              <p:nvPr/>
            </p:nvSpPr>
            <p:spPr>
              <a:xfrm>
                <a:off x="4626587" y="2132855"/>
                <a:ext cx="44864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6615D6-00B7-48E6-8432-247885E01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87" y="2132855"/>
                <a:ext cx="4486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BA53C2D-C7A6-440D-A997-F476859E02C8}"/>
              </a:ext>
            </a:extLst>
          </p:cNvPr>
          <p:cNvSpPr/>
          <p:nvPr/>
        </p:nvSpPr>
        <p:spPr>
          <a:xfrm>
            <a:off x="2522715" y="2204862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EFC3D2-1375-4507-972B-9EC91EE58751}"/>
                  </a:ext>
                </a:extLst>
              </p:cNvPr>
              <p:cNvSpPr/>
              <p:nvPr/>
            </p:nvSpPr>
            <p:spPr>
              <a:xfrm>
                <a:off x="4876233" y="2143193"/>
                <a:ext cx="72757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EFC3D2-1375-4507-972B-9EC91EE58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33" y="2143193"/>
                <a:ext cx="727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F065EEE-60B3-48FE-BB3B-9504778BE3FA}"/>
              </a:ext>
            </a:extLst>
          </p:cNvPr>
          <p:cNvSpPr/>
          <p:nvPr/>
        </p:nvSpPr>
        <p:spPr>
          <a:xfrm>
            <a:off x="2520818" y="2189496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51F3F5-B361-4EDC-9DBF-29E9ED7E8DEA}"/>
                  </a:ext>
                </a:extLst>
              </p:cNvPr>
              <p:cNvSpPr/>
              <p:nvPr/>
            </p:nvSpPr>
            <p:spPr>
              <a:xfrm>
                <a:off x="5382082" y="2143193"/>
                <a:ext cx="82048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51F3F5-B361-4EDC-9DBF-29E9ED7E8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082" y="2143193"/>
                <a:ext cx="82048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3D36E0-260B-48FF-BBBA-9942466D74BC}"/>
                  </a:ext>
                </a:extLst>
              </p:cNvPr>
              <p:cNvSpPr/>
              <p:nvPr/>
            </p:nvSpPr>
            <p:spPr>
              <a:xfrm>
                <a:off x="6036691" y="2143193"/>
                <a:ext cx="90595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3D36E0-260B-48FF-BBBA-9942466D7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691" y="2143193"/>
                <a:ext cx="90595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F5B3028-35C2-4173-B614-C9EA0AC89AB2}"/>
              </a:ext>
            </a:extLst>
          </p:cNvPr>
          <p:cNvSpPr/>
          <p:nvPr/>
        </p:nvSpPr>
        <p:spPr>
          <a:xfrm>
            <a:off x="4177588" y="2137664"/>
            <a:ext cx="1377972" cy="4671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8ACBEA-A753-45EF-B4D1-3E83D2DE496C}"/>
                  </a:ext>
                </a:extLst>
              </p:cNvPr>
              <p:cNvSpPr/>
              <p:nvPr/>
            </p:nvSpPr>
            <p:spPr>
              <a:xfrm>
                <a:off x="6676915" y="2143193"/>
                <a:ext cx="84779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8ACBEA-A753-45EF-B4D1-3E83D2DE4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915" y="2143193"/>
                <a:ext cx="8477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E1AD190-5B56-48C7-8BAB-35BFA617E57F}"/>
              </a:ext>
            </a:extLst>
          </p:cNvPr>
          <p:cNvSpPr/>
          <p:nvPr/>
        </p:nvSpPr>
        <p:spPr>
          <a:xfrm>
            <a:off x="5660959" y="2131738"/>
            <a:ext cx="433889" cy="5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374EF3-2484-449C-BDD5-7FD3B8452B34}"/>
                  </a:ext>
                </a:extLst>
              </p:cNvPr>
              <p:cNvSpPr/>
              <p:nvPr/>
            </p:nvSpPr>
            <p:spPr>
              <a:xfrm>
                <a:off x="7299716" y="2143193"/>
                <a:ext cx="83869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374EF3-2484-449C-BDD5-7FD3B8452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716" y="2143193"/>
                <a:ext cx="83869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ED52E1-7841-4E9C-9BB9-79DB0ACC3BB8}"/>
                  </a:ext>
                </a:extLst>
              </p:cNvPr>
              <p:cNvSpPr/>
              <p:nvPr/>
            </p:nvSpPr>
            <p:spPr>
              <a:xfrm>
                <a:off x="1626646" y="3645024"/>
                <a:ext cx="172605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ED52E1-7841-4E9C-9BB9-79DB0ACC3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46" y="3645024"/>
                <a:ext cx="172605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6DC6CAD-BA53-40A7-9873-D0FB4DDC98F3}"/>
              </a:ext>
            </a:extLst>
          </p:cNvPr>
          <p:cNvSpPr/>
          <p:nvPr/>
        </p:nvSpPr>
        <p:spPr>
          <a:xfrm>
            <a:off x="1824680" y="3716972"/>
            <a:ext cx="475034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FCE93A-60B8-4B48-B55E-63EE768DD1D3}"/>
                  </a:ext>
                </a:extLst>
              </p:cNvPr>
              <p:cNvSpPr/>
              <p:nvPr/>
            </p:nvSpPr>
            <p:spPr>
              <a:xfrm>
                <a:off x="3088126" y="3670688"/>
                <a:ext cx="133132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FCE93A-60B8-4B48-B55E-63EE768D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26" y="3670688"/>
                <a:ext cx="133132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5416560-C8FA-4E3F-A782-4435DBFB92C3}"/>
                  </a:ext>
                </a:extLst>
              </p:cNvPr>
              <p:cNvSpPr/>
              <p:nvPr/>
            </p:nvSpPr>
            <p:spPr>
              <a:xfrm>
                <a:off x="4164580" y="3670687"/>
                <a:ext cx="95680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5416560-C8FA-4E3F-A782-4435DBFB9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80" y="3670687"/>
                <a:ext cx="9568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2256A8EC-3BAB-4E78-9303-730D578A98BD}"/>
              </a:ext>
            </a:extLst>
          </p:cNvPr>
          <p:cNvSpPr/>
          <p:nvPr/>
        </p:nvSpPr>
        <p:spPr>
          <a:xfrm>
            <a:off x="1824680" y="3711503"/>
            <a:ext cx="483056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0C1D32-A0D1-4177-8058-421ECAD3ADA4}"/>
                  </a:ext>
                </a:extLst>
              </p:cNvPr>
              <p:cNvSpPr/>
              <p:nvPr/>
            </p:nvSpPr>
            <p:spPr>
              <a:xfrm>
                <a:off x="4890557" y="3670626"/>
                <a:ext cx="618567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0C1D32-A0D1-4177-8058-421ECAD3A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57" y="3670626"/>
                <a:ext cx="618567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9559947E-5144-4C1E-BEE2-F4923B5C4B49}"/>
              </a:ext>
            </a:extLst>
          </p:cNvPr>
          <p:cNvSpPr/>
          <p:nvPr/>
        </p:nvSpPr>
        <p:spPr>
          <a:xfrm>
            <a:off x="2480763" y="3706693"/>
            <a:ext cx="483055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8B89C1-4075-442E-AD97-A0FB281DFFBC}"/>
                  </a:ext>
                </a:extLst>
              </p:cNvPr>
              <p:cNvSpPr/>
              <p:nvPr/>
            </p:nvSpPr>
            <p:spPr>
              <a:xfrm>
                <a:off x="5293887" y="3680967"/>
                <a:ext cx="90101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8B89C1-4075-442E-AD97-A0FB281DF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87" y="3680967"/>
                <a:ext cx="90101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9DE21B09-D60C-4BB2-B311-39C522A12125}"/>
              </a:ext>
            </a:extLst>
          </p:cNvPr>
          <p:cNvSpPr/>
          <p:nvPr/>
        </p:nvSpPr>
        <p:spPr>
          <a:xfrm>
            <a:off x="2478867" y="3691327"/>
            <a:ext cx="519492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887AEC-191D-43E3-956F-67048DA739A8}"/>
                  </a:ext>
                </a:extLst>
              </p:cNvPr>
              <p:cNvSpPr/>
              <p:nvPr/>
            </p:nvSpPr>
            <p:spPr>
              <a:xfrm>
                <a:off x="5948717" y="3688381"/>
                <a:ext cx="12402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887AEC-191D-43E3-956F-67048DA73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17" y="3688381"/>
                <a:ext cx="124027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48EC91-8147-4FF4-9E80-E5D74ECDFC13}"/>
                  </a:ext>
                </a:extLst>
              </p:cNvPr>
              <p:cNvSpPr/>
              <p:nvPr/>
            </p:nvSpPr>
            <p:spPr>
              <a:xfrm>
                <a:off x="7025226" y="3679703"/>
                <a:ext cx="107587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48EC91-8147-4FF4-9E80-E5D74ECDF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226" y="3679703"/>
                <a:ext cx="107587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572B759-D28D-4881-8A6C-B44AC47EB492}"/>
              </a:ext>
            </a:extLst>
          </p:cNvPr>
          <p:cNvSpPr/>
          <p:nvPr/>
        </p:nvSpPr>
        <p:spPr>
          <a:xfrm>
            <a:off x="4419633" y="3645023"/>
            <a:ext cx="1775270" cy="5760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EFCEAE-1A65-4978-8F73-0E64530F08E1}"/>
                  </a:ext>
                </a:extLst>
              </p:cNvPr>
              <p:cNvSpPr/>
              <p:nvPr/>
            </p:nvSpPr>
            <p:spPr>
              <a:xfrm>
                <a:off x="7890913" y="3679702"/>
                <a:ext cx="1183657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EFCEAE-1A65-4978-8F73-0E64530F0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13" y="3679702"/>
                <a:ext cx="1183657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CD99DFD0-0448-4BC5-9B9F-CDE7527836EF}"/>
              </a:ext>
            </a:extLst>
          </p:cNvPr>
          <p:cNvSpPr/>
          <p:nvPr/>
        </p:nvSpPr>
        <p:spPr>
          <a:xfrm>
            <a:off x="6284022" y="3677551"/>
            <a:ext cx="904971" cy="5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BBF8B8-4538-4AEA-91CF-EB63E1DEC5B1}"/>
                  </a:ext>
                </a:extLst>
              </p:cNvPr>
              <p:cNvSpPr/>
              <p:nvPr/>
            </p:nvSpPr>
            <p:spPr>
              <a:xfrm>
                <a:off x="8820004" y="3688380"/>
                <a:ext cx="99039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BBF8B8-4538-4AEA-91CF-EB63E1DEC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04" y="3688380"/>
                <a:ext cx="99039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EB84ED5D-121B-4E0B-BC62-F92D601A15B8}"/>
              </a:ext>
            </a:extLst>
          </p:cNvPr>
          <p:cNvSpPr/>
          <p:nvPr/>
        </p:nvSpPr>
        <p:spPr>
          <a:xfrm>
            <a:off x="3477004" y="3606660"/>
            <a:ext cx="853510" cy="5760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4" grpId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1" grpId="0" animBg="1"/>
      <p:bldP spid="21" grpId="1" animBg="1"/>
      <p:bldP spid="22" grpId="0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29" grpId="0"/>
      <p:bldP spid="30" grpId="0"/>
      <p:bldP spid="31" grpId="0" animBg="1"/>
      <p:bldP spid="31" grpId="1" animBg="1"/>
      <p:bldP spid="32" grpId="0"/>
      <p:bldP spid="33" grpId="0" animBg="1"/>
      <p:bldP spid="33" grpId="1" animBg="1"/>
      <p:bldP spid="34" grpId="0"/>
      <p:bldP spid="35" grpId="0" animBg="1"/>
      <p:bldP spid="3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0A18-B7FC-4A24-88EF-9250029A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0A0B8-A479-4C52-B87F-454C0A54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691640-8ADC-4D00-A375-217B99CB5D0E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719434" y="2009190"/>
                <a:ext cx="3024336" cy="4095750"/>
              </a:xfrm>
            </p:spPr>
            <p:txBody>
              <a:bodyPr/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nl-NL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nl-NL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e>
                        </m:d>
                      </m:e>
                      <m:sup>
                        <m:r>
                          <a:rPr lang="en-US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−5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691640-8ADC-4D00-A375-217B99CB5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719434" y="2009190"/>
                <a:ext cx="3024336" cy="40957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E3D1BE-A1B8-4579-97BE-87F63FDE99A7}"/>
                  </a:ext>
                </a:extLst>
              </p:cNvPr>
              <p:cNvSpPr/>
              <p:nvPr/>
            </p:nvSpPr>
            <p:spPr>
              <a:xfrm>
                <a:off x="2663649" y="2077368"/>
                <a:ext cx="3191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E3D1BE-A1B8-4579-97BE-87F63FDE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649" y="2077368"/>
                <a:ext cx="31914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13B45B-2714-44E1-8015-2E7EA977617F}"/>
                  </a:ext>
                </a:extLst>
              </p:cNvPr>
              <p:cNvSpPr/>
              <p:nvPr/>
            </p:nvSpPr>
            <p:spPr>
              <a:xfrm>
                <a:off x="5855100" y="2077175"/>
                <a:ext cx="2156937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13B45B-2714-44E1-8015-2E7EA9776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100" y="2077175"/>
                <a:ext cx="215693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1D882D-AB25-4215-A0DE-16177845E9C4}"/>
                  </a:ext>
                </a:extLst>
              </p:cNvPr>
              <p:cNvSpPr/>
              <p:nvPr/>
            </p:nvSpPr>
            <p:spPr>
              <a:xfrm>
                <a:off x="2839974" y="2983855"/>
                <a:ext cx="37776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−2×3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1D882D-AB25-4215-A0DE-16177845E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974" y="2983855"/>
                <a:ext cx="37776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A33F25-CA20-41B6-BE8C-389F1B2351F2}"/>
                  </a:ext>
                </a:extLst>
              </p:cNvPr>
              <p:cNvSpPr/>
              <p:nvPr/>
            </p:nvSpPr>
            <p:spPr>
              <a:xfrm>
                <a:off x="6512902" y="2983855"/>
                <a:ext cx="3320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−36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A33F25-CA20-41B6-BE8C-389F1B235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02" y="2983855"/>
                <a:ext cx="33202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5BD2F-F72B-4B2C-ABEE-8A501E18D6AF}"/>
                  </a:ext>
                </a:extLst>
              </p:cNvPr>
              <p:cNvSpPr/>
              <p:nvPr/>
            </p:nvSpPr>
            <p:spPr>
              <a:xfrm>
                <a:off x="2926028" y="3407077"/>
                <a:ext cx="2666692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−36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5BD2F-F72B-4B2C-ABEE-8A501E18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28" y="3407077"/>
                <a:ext cx="26666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5E165-AB88-4A12-809A-70203FD01D23}"/>
                  </a:ext>
                </a:extLst>
              </p:cNvPr>
              <p:cNvSpPr/>
              <p:nvPr/>
            </p:nvSpPr>
            <p:spPr>
              <a:xfrm>
                <a:off x="3095697" y="3949883"/>
                <a:ext cx="47198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</m:t>
                      </m:r>
                      <m:r>
                        <a:rPr lang="nl-NL" sz="240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5E165-AB88-4A12-809A-70203FD01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97" y="3949883"/>
                <a:ext cx="47198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6E3D7-1113-4081-AE78-463B1F9A0A41}"/>
                  </a:ext>
                </a:extLst>
              </p:cNvPr>
              <p:cNvSpPr/>
              <p:nvPr/>
            </p:nvSpPr>
            <p:spPr>
              <a:xfrm>
                <a:off x="7488185" y="3949883"/>
                <a:ext cx="48011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−120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6E3D7-1113-4081-AE78-463B1F9A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185" y="3949883"/>
                <a:ext cx="480112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86E7F4-10CD-4971-BCBC-EFF1954DB211}"/>
                  </a:ext>
                </a:extLst>
              </p:cNvPr>
              <p:cNvSpPr/>
              <p:nvPr/>
            </p:nvSpPr>
            <p:spPr>
              <a:xfrm>
                <a:off x="3299257" y="4411548"/>
                <a:ext cx="3661452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=144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−120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86E7F4-10CD-4971-BCBC-EFF1954DB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57" y="4411548"/>
                <a:ext cx="36614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566844-2E03-4BFB-831D-C333B3BB13C9}"/>
                  </a:ext>
                </a:extLst>
              </p:cNvPr>
              <p:cNvSpPr/>
              <p:nvPr/>
            </p:nvSpPr>
            <p:spPr>
              <a:xfrm>
                <a:off x="2993618" y="4873213"/>
                <a:ext cx="49239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566844-2E03-4BFB-831D-C333B3BB1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18" y="4873213"/>
                <a:ext cx="492397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DE956B-EBF0-4260-801A-D94744DF90E4}"/>
                  </a:ext>
                </a:extLst>
              </p:cNvPr>
              <p:cNvSpPr/>
              <p:nvPr/>
            </p:nvSpPr>
            <p:spPr>
              <a:xfrm>
                <a:off x="7608168" y="4867606"/>
                <a:ext cx="3524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DE956B-EBF0-4260-801A-D94744DF9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867606"/>
                <a:ext cx="352468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72A288-9CA4-434E-940C-9EDFA99EC3D9}"/>
                  </a:ext>
                </a:extLst>
              </p:cNvPr>
              <p:cNvSpPr/>
              <p:nvPr/>
            </p:nvSpPr>
            <p:spPr>
              <a:xfrm>
                <a:off x="3188740" y="5489815"/>
                <a:ext cx="2641942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72A288-9CA4-434E-940C-9EDFA99EC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40" y="5489815"/>
                <a:ext cx="26419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38AF8E-C631-4D1B-90A7-CE9D7AD518F3}"/>
                  </a:ext>
                </a:extLst>
              </p:cNvPr>
              <p:cNvSpPr/>
              <p:nvPr/>
            </p:nvSpPr>
            <p:spPr>
              <a:xfrm>
                <a:off x="1221653" y="5950770"/>
                <a:ext cx="9748694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nl-NL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Or:</a:t>
                </a:r>
                <a:br>
                  <a:rPr lang="nl-NL" sz="2400" b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nl-NL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nl-NL" sz="24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38AF8E-C631-4D1B-90A7-CE9D7AD51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53" y="5950770"/>
                <a:ext cx="9748694" cy="951479"/>
              </a:xfrm>
              <a:prstGeom prst="rect">
                <a:avLst/>
              </a:prstGeom>
              <a:blipFill>
                <a:blip r:embed="rId14"/>
                <a:stretch>
                  <a:fillRect l="-938" t="-4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3: Difference of two squares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Avoiding the banana formula by recognizing the factorization of the difference of two squares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Decompose expression by recognizing the difference of two squares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0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36CD2-2F79-4342-BFC6-F25D1169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8D2280-C735-40B1-BB75-91E934EE15C1}"/>
                  </a:ext>
                </a:extLst>
              </p:cNvPr>
              <p:cNvSpPr/>
              <p:nvPr/>
            </p:nvSpPr>
            <p:spPr>
              <a:xfrm>
                <a:off x="1199456" y="2430184"/>
                <a:ext cx="2217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8D2280-C735-40B1-BB75-91E934EE1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430184"/>
                <a:ext cx="22175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156CF0F7-5829-4839-AE05-97B88F0CD618}"/>
              </a:ext>
            </a:extLst>
          </p:cNvPr>
          <p:cNvSpPr/>
          <p:nvPr/>
        </p:nvSpPr>
        <p:spPr>
          <a:xfrm>
            <a:off x="1631504" y="2087846"/>
            <a:ext cx="1008112" cy="3693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E63637-4C86-4183-A006-32D15747E457}"/>
                  </a:ext>
                </a:extLst>
              </p:cNvPr>
              <p:cNvSpPr/>
              <p:nvPr/>
            </p:nvSpPr>
            <p:spPr>
              <a:xfrm>
                <a:off x="4600772" y="2549176"/>
                <a:ext cx="984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E63637-4C86-4183-A006-32D15747E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72" y="2549176"/>
                <a:ext cx="98411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11CF1F-8B7D-421B-999E-143A8D68E801}"/>
                  </a:ext>
                </a:extLst>
              </p:cNvPr>
              <p:cNvSpPr/>
              <p:nvPr/>
            </p:nvSpPr>
            <p:spPr>
              <a:xfrm>
                <a:off x="5433815" y="2557630"/>
                <a:ext cx="9059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11CF1F-8B7D-421B-999E-143A8D68E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815" y="2557630"/>
                <a:ext cx="90595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23D2C7E3-1C89-4454-B5F4-2E52FA19D25D}"/>
              </a:ext>
            </a:extLst>
          </p:cNvPr>
          <p:cNvSpPr/>
          <p:nvPr/>
        </p:nvSpPr>
        <p:spPr>
          <a:xfrm>
            <a:off x="1639895" y="2074349"/>
            <a:ext cx="1419236" cy="3693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BDFE6-7B62-4195-9A66-132DD03FC6E6}"/>
                  </a:ext>
                </a:extLst>
              </p:cNvPr>
              <p:cNvSpPr/>
              <p:nvPr/>
            </p:nvSpPr>
            <p:spPr>
              <a:xfrm>
                <a:off x="4226914" y="3095715"/>
                <a:ext cx="14632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BDFE6-7B62-4195-9A66-132DD03F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14" y="3095715"/>
                <a:ext cx="14632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670AA4-F25A-4B91-B45E-62565EC85174}"/>
                  </a:ext>
                </a:extLst>
              </p:cNvPr>
              <p:cNvSpPr/>
              <p:nvPr/>
            </p:nvSpPr>
            <p:spPr>
              <a:xfrm>
                <a:off x="5469743" y="3098444"/>
                <a:ext cx="1158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670AA4-F25A-4B91-B45E-62565EC85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43" y="3098444"/>
                <a:ext cx="115852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EAD3E3D-267B-4207-B631-ED887290F996}"/>
              </a:ext>
            </a:extLst>
          </p:cNvPr>
          <p:cNvSpPr/>
          <p:nvPr/>
        </p:nvSpPr>
        <p:spPr>
          <a:xfrm>
            <a:off x="2070952" y="2864328"/>
            <a:ext cx="568664" cy="32884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522C3E-25EE-4EAC-ADE6-8BFF4A2653EC}"/>
                  </a:ext>
                </a:extLst>
              </p:cNvPr>
              <p:cNvSpPr/>
              <p:nvPr/>
            </p:nvSpPr>
            <p:spPr>
              <a:xfrm>
                <a:off x="4681886" y="3699796"/>
                <a:ext cx="978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522C3E-25EE-4EAC-ADE6-8BFF4A265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86" y="3699796"/>
                <a:ext cx="97853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5B9757-1DA7-4FD6-9FD6-CD6666DD5F3E}"/>
                  </a:ext>
                </a:extLst>
              </p:cNvPr>
              <p:cNvSpPr/>
              <p:nvPr/>
            </p:nvSpPr>
            <p:spPr>
              <a:xfrm>
                <a:off x="5469743" y="3715494"/>
                <a:ext cx="929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5B9757-1DA7-4FD6-9FD6-CD6666DD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43" y="3715494"/>
                <a:ext cx="9292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D826BF9B-625C-4E38-9140-C597446E1D87}"/>
              </a:ext>
            </a:extLst>
          </p:cNvPr>
          <p:cNvSpPr/>
          <p:nvPr/>
        </p:nvSpPr>
        <p:spPr>
          <a:xfrm>
            <a:off x="2070953" y="2865771"/>
            <a:ext cx="1008112" cy="32884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F6510E-DCB2-4ACE-9983-203F6292DC99}"/>
                  </a:ext>
                </a:extLst>
              </p:cNvPr>
              <p:cNvSpPr/>
              <p:nvPr/>
            </p:nvSpPr>
            <p:spPr>
              <a:xfrm>
                <a:off x="4214834" y="4385591"/>
                <a:ext cx="1457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F6510E-DCB2-4ACE-9983-203F6292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834" y="4385591"/>
                <a:ext cx="145764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8EB77A-42B0-41E6-897E-88B6689C826A}"/>
                  </a:ext>
                </a:extLst>
              </p:cNvPr>
              <p:cNvSpPr/>
              <p:nvPr/>
            </p:nvSpPr>
            <p:spPr>
              <a:xfrm>
                <a:off x="5469743" y="4380360"/>
                <a:ext cx="11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8EB77A-42B0-41E6-897E-88B6689C8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43" y="4380360"/>
                <a:ext cx="11326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AADC6-60FD-4C52-835B-E5359D7C23AC}"/>
                  </a:ext>
                </a:extLst>
              </p:cNvPr>
              <p:cNvSpPr/>
              <p:nvPr/>
            </p:nvSpPr>
            <p:spPr>
              <a:xfrm>
                <a:off x="2511448" y="5362895"/>
                <a:ext cx="34512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AADC6-60FD-4C52-835B-E5359D7C2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448" y="5362895"/>
                <a:ext cx="345120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867FA5-D08B-4EAC-9D08-58350BD59B62}"/>
                  </a:ext>
                </a:extLst>
              </p:cNvPr>
              <p:cNvSpPr/>
              <p:nvPr/>
            </p:nvSpPr>
            <p:spPr>
              <a:xfrm>
                <a:off x="2515697" y="5895047"/>
                <a:ext cx="1591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867FA5-D08B-4EAC-9D08-58350BD59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97" y="5895047"/>
                <a:ext cx="159107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1148D75-817A-40E2-99E8-16E98BDD620B}"/>
              </a:ext>
            </a:extLst>
          </p:cNvPr>
          <p:cNvSpPr/>
          <p:nvPr/>
        </p:nvSpPr>
        <p:spPr>
          <a:xfrm>
            <a:off x="5735960" y="2457177"/>
            <a:ext cx="892305" cy="2518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873D6DD-ED5F-4DAA-9288-D4F284DA3120}"/>
              </a:ext>
            </a:extLst>
          </p:cNvPr>
          <p:cNvSpPr txBox="1">
            <a:spLocks/>
          </p:cNvSpPr>
          <p:nvPr/>
        </p:nvSpPr>
        <p:spPr>
          <a:xfrm>
            <a:off x="952800" y="909430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nl-NL"/>
              <a:t>Square of a difference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FC68894-9E8C-4D4F-A8BD-5BCF9B5C99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451596"/>
                  </p:ext>
                </p:extLst>
              </p:nvPr>
            </p:nvGraphicFramePr>
            <p:xfrm>
              <a:off x="6868122" y="5815941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FC68894-9E8C-4D4F-A8BD-5BCF9B5C99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2451596"/>
                  </p:ext>
                </p:extLst>
              </p:nvPr>
            </p:nvGraphicFramePr>
            <p:xfrm>
              <a:off x="6868122" y="5815941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24684" t="-8197" r="-8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05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/>
      <p:bldP spid="8" grpId="1"/>
      <p:bldP spid="9" grpId="0" animBg="1"/>
      <p:bldP spid="9" grpId="1" animBg="1"/>
      <p:bldP spid="10" grpId="0"/>
      <p:bldP spid="10" grpId="1"/>
      <p:bldP spid="12" grpId="0"/>
      <p:bldP spid="12" grpId="1"/>
      <p:bldP spid="13" grpId="0" animBg="1"/>
      <p:bldP spid="13" grpId="1" animBg="1"/>
      <p:bldP spid="14" grpId="0"/>
      <p:bldP spid="14" grpId="1"/>
      <p:bldP spid="16" grpId="0"/>
      <p:bldP spid="16" grpId="1"/>
      <p:bldP spid="17" grpId="0" animBg="1"/>
      <p:bldP spid="17" grpId="1" animBg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7C176-6DD6-479F-BE5F-188AE563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96BE5-AFC2-40C8-9C34-96BDFF03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r>
              <a:rPr lang="nl-NL" dirty="0"/>
              <a:t>: </a:t>
            </a:r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brackets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D7709E-CFC7-4F6D-A5D9-9A79884ADD10}"/>
                  </a:ext>
                </a:extLst>
              </p:cNvPr>
              <p:cNvSpPr/>
              <p:nvPr/>
            </p:nvSpPr>
            <p:spPr>
              <a:xfrm>
                <a:off x="1199456" y="2087511"/>
                <a:ext cx="25574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D7709E-CFC7-4F6D-A5D9-9A79884AD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087511"/>
                <a:ext cx="255743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7D0141-2BBB-4596-BC60-449C1A0A1433}"/>
                  </a:ext>
                </a:extLst>
              </p:cNvPr>
              <p:cNvSpPr/>
              <p:nvPr/>
            </p:nvSpPr>
            <p:spPr>
              <a:xfrm>
                <a:off x="3578958" y="2087511"/>
                <a:ext cx="20134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7D0141-2BBB-4596-BC60-449C1A0A1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958" y="2087511"/>
                <a:ext cx="201343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E4A2A8-07DE-42D1-B0D9-40FABD3C4C35}"/>
                  </a:ext>
                </a:extLst>
              </p:cNvPr>
              <p:cNvSpPr/>
              <p:nvPr/>
            </p:nvSpPr>
            <p:spPr>
              <a:xfrm>
                <a:off x="5447928" y="2087511"/>
                <a:ext cx="24114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E4A2A8-07DE-42D1-B0D9-40FABD3C4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087511"/>
                <a:ext cx="241149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CF1944-8E74-4018-91BF-3E5E72AEC27D}"/>
                  </a:ext>
                </a:extLst>
              </p:cNvPr>
              <p:cNvSpPr/>
              <p:nvPr/>
            </p:nvSpPr>
            <p:spPr>
              <a:xfrm>
                <a:off x="7762253" y="2096133"/>
                <a:ext cx="17609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CF1944-8E74-4018-91BF-3E5E72AEC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253" y="2096133"/>
                <a:ext cx="176099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EA81A3-7C32-4791-A444-35F830B4843D}"/>
                  </a:ext>
                </a:extLst>
              </p:cNvPr>
              <p:cNvSpPr/>
              <p:nvPr/>
            </p:nvSpPr>
            <p:spPr>
              <a:xfrm>
                <a:off x="1192213" y="3449071"/>
                <a:ext cx="2550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EA81A3-7C32-4791-A444-35F830B48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13" y="3449071"/>
                <a:ext cx="255037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449C31-58A3-4A19-A6C9-63B7A7E06B03}"/>
                  </a:ext>
                </a:extLst>
              </p:cNvPr>
              <p:cNvSpPr/>
              <p:nvPr/>
            </p:nvSpPr>
            <p:spPr>
              <a:xfrm>
                <a:off x="3571715" y="3449071"/>
                <a:ext cx="2009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449C31-58A3-4A19-A6C9-63B7A7E06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715" y="3449071"/>
                <a:ext cx="200990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E19755-CB44-4B0E-9733-7E7078CEFDC6}"/>
                  </a:ext>
                </a:extLst>
              </p:cNvPr>
              <p:cNvSpPr/>
              <p:nvPr/>
            </p:nvSpPr>
            <p:spPr>
              <a:xfrm>
                <a:off x="5447287" y="3435572"/>
                <a:ext cx="24352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E19755-CB44-4B0E-9733-7E7078CEF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87" y="3435572"/>
                <a:ext cx="243528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BF198-4266-4ED9-B8FF-3849DF24F3DB}"/>
                  </a:ext>
                </a:extLst>
              </p:cNvPr>
              <p:cNvSpPr/>
              <p:nvPr/>
            </p:nvSpPr>
            <p:spPr>
              <a:xfrm>
                <a:off x="7743116" y="3435542"/>
                <a:ext cx="1781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BF198-4266-4ED9-B8FF-3849DF24F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16" y="3435542"/>
                <a:ext cx="178177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14D346-1849-4F11-B28D-E3529C7D48E0}"/>
                  </a:ext>
                </a:extLst>
              </p:cNvPr>
              <p:cNvSpPr/>
              <p:nvPr/>
            </p:nvSpPr>
            <p:spPr>
              <a:xfrm>
                <a:off x="1207969" y="5038010"/>
                <a:ext cx="2796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14D346-1849-4F11-B28D-E3529C7D4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969" y="5038010"/>
                <a:ext cx="279659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D5B283-5C1A-42FB-94CF-A09D8A633794}"/>
                  </a:ext>
                </a:extLst>
              </p:cNvPr>
              <p:cNvSpPr/>
              <p:nvPr/>
            </p:nvSpPr>
            <p:spPr>
              <a:xfrm>
                <a:off x="3844002" y="5024511"/>
                <a:ext cx="23897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FD5B283-5C1A-42FB-94CF-A09D8A63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02" y="5024511"/>
                <a:ext cx="238975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E3069E-5636-4069-9119-D065C2BA37B4}"/>
                  </a:ext>
                </a:extLst>
              </p:cNvPr>
              <p:cNvSpPr/>
              <p:nvPr/>
            </p:nvSpPr>
            <p:spPr>
              <a:xfrm>
                <a:off x="6057905" y="5031260"/>
                <a:ext cx="2173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E3069E-5636-4069-9119-D065C2BA3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5" y="5031260"/>
                <a:ext cx="217392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AC5393-2EA9-45CB-8AA4-CF772FB73EE9}"/>
                  </a:ext>
                </a:extLst>
              </p:cNvPr>
              <p:cNvSpPr/>
              <p:nvPr/>
            </p:nvSpPr>
            <p:spPr>
              <a:xfrm>
                <a:off x="8092474" y="5013176"/>
                <a:ext cx="16118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AC5393-2EA9-45CB-8AA4-CF772FB73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474" y="5013176"/>
                <a:ext cx="161185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FEFD9FF-CED3-47F1-B1C9-33361E5646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243380"/>
                  </p:ext>
                </p:extLst>
              </p:nvPr>
            </p:nvGraphicFramePr>
            <p:xfrm>
              <a:off x="8472264" y="867316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FEFD9FF-CED3-47F1-B1C9-33361E5646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0243380"/>
                  </p:ext>
                </p:extLst>
              </p:nvPr>
            </p:nvGraphicFramePr>
            <p:xfrm>
              <a:off x="8472264" y="867316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24684" t="-8065" r="-84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6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91010-F80A-4214-BCFE-19FE7ED7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DB0A7-9948-4FBB-BBF1-FADB85DB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r>
              <a:rPr lang="nl-NL" dirty="0"/>
              <a:t>: </a:t>
            </a:r>
            <a:r>
              <a:rPr lang="nl-NL" dirty="0" err="1"/>
              <a:t>decomposing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92D72B-8BD9-42AD-B514-A928106754BC}"/>
                  </a:ext>
                </a:extLst>
              </p:cNvPr>
              <p:cNvSpPr/>
              <p:nvPr/>
            </p:nvSpPr>
            <p:spPr>
              <a:xfrm>
                <a:off x="814714" y="2341946"/>
                <a:ext cx="1297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92D72B-8BD9-42AD-B514-A92810675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14" y="2341946"/>
                <a:ext cx="129715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E8552C-9559-478B-91C1-C17794FDBFCF}"/>
                  </a:ext>
                </a:extLst>
              </p:cNvPr>
              <p:cNvSpPr/>
              <p:nvPr/>
            </p:nvSpPr>
            <p:spPr>
              <a:xfrm>
                <a:off x="1953811" y="2351158"/>
                <a:ext cx="16118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E8552C-9559-478B-91C1-C17794FDB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11" y="2351158"/>
                <a:ext cx="161185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78BDF-C24F-4C36-95B9-3CC9FC5E53C4}"/>
                  </a:ext>
                </a:extLst>
              </p:cNvPr>
              <p:cNvSpPr/>
              <p:nvPr/>
            </p:nvSpPr>
            <p:spPr>
              <a:xfrm>
                <a:off x="3442139" y="2360370"/>
                <a:ext cx="25252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78BDF-C24F-4C36-95B9-3CC9FC5E5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139" y="2360370"/>
                <a:ext cx="252524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44FDBA-CF4D-4672-9B13-3E0DF6F11C5C}"/>
                  </a:ext>
                </a:extLst>
              </p:cNvPr>
              <p:cNvSpPr/>
              <p:nvPr/>
            </p:nvSpPr>
            <p:spPr>
              <a:xfrm>
                <a:off x="814714" y="3463108"/>
                <a:ext cx="16162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44FDBA-CF4D-4672-9B13-3E0DF6F11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14" y="3463108"/>
                <a:ext cx="16162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EBCAC0-61D3-4B48-988E-05569B6C4B72}"/>
                  </a:ext>
                </a:extLst>
              </p:cNvPr>
              <p:cNvSpPr/>
              <p:nvPr/>
            </p:nvSpPr>
            <p:spPr>
              <a:xfrm>
                <a:off x="2313851" y="3463108"/>
                <a:ext cx="2227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EBCAC0-61D3-4B48-988E-05569B6C4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851" y="3463108"/>
                <a:ext cx="222778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6BF7B3-C839-44D2-ADC2-C9D7E0949A43}"/>
                  </a:ext>
                </a:extLst>
              </p:cNvPr>
              <p:cNvSpPr/>
              <p:nvPr/>
            </p:nvSpPr>
            <p:spPr>
              <a:xfrm>
                <a:off x="4396794" y="3472320"/>
                <a:ext cx="21758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6BF7B3-C839-44D2-ADC2-C9D7E0949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94" y="3472320"/>
                <a:ext cx="21758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547A87-4E72-4AE5-B9EA-FB6685941879}"/>
                  </a:ext>
                </a:extLst>
              </p:cNvPr>
              <p:cNvSpPr/>
              <p:nvPr/>
            </p:nvSpPr>
            <p:spPr>
              <a:xfrm>
                <a:off x="6395163" y="3481532"/>
                <a:ext cx="31969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547A87-4E72-4AE5-B9EA-FB6685941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63" y="3481532"/>
                <a:ext cx="31969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14AD05-EB29-475A-BC5C-B512D625B767}"/>
                  </a:ext>
                </a:extLst>
              </p:cNvPr>
              <p:cNvSpPr/>
              <p:nvPr/>
            </p:nvSpPr>
            <p:spPr>
              <a:xfrm>
                <a:off x="843952" y="4883312"/>
                <a:ext cx="1446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14AD05-EB29-475A-BC5C-B512D625B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2" y="4883312"/>
                <a:ext cx="14462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E88FDB-063F-4441-928B-7DCE19AEE9FC}"/>
                  </a:ext>
                </a:extLst>
              </p:cNvPr>
              <p:cNvSpPr/>
              <p:nvPr/>
            </p:nvSpPr>
            <p:spPr>
              <a:xfrm>
                <a:off x="3840371" y="4853511"/>
                <a:ext cx="24864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E88FDB-063F-4441-928B-7DCE19AEE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71" y="4853511"/>
                <a:ext cx="248645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65F0EF-291C-412A-8A47-C43AD10897B7}"/>
                  </a:ext>
                </a:extLst>
              </p:cNvPr>
              <p:cNvSpPr/>
              <p:nvPr/>
            </p:nvSpPr>
            <p:spPr>
              <a:xfrm>
                <a:off x="6214172" y="4834671"/>
                <a:ext cx="26997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65F0EF-291C-412A-8A47-C43AD1089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72" y="4834671"/>
                <a:ext cx="269971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6BC37E-096F-455D-9F3E-F4DD1C63256B}"/>
                  </a:ext>
                </a:extLst>
              </p:cNvPr>
              <p:cNvSpPr/>
              <p:nvPr/>
            </p:nvSpPr>
            <p:spPr>
              <a:xfrm>
                <a:off x="8797451" y="5498804"/>
                <a:ext cx="34485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6BC37E-096F-455D-9F3E-F4DD1C632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51" y="5498804"/>
                <a:ext cx="344857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4DC06B5-AE77-4C2E-B986-DAF0D90FB65E}"/>
              </a:ext>
            </a:extLst>
          </p:cNvPr>
          <p:cNvSpPr/>
          <p:nvPr/>
        </p:nvSpPr>
        <p:spPr>
          <a:xfrm>
            <a:off x="1463289" y="2313510"/>
            <a:ext cx="607029" cy="490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257D92-6E2F-40B0-B2F8-BBE879187864}"/>
              </a:ext>
            </a:extLst>
          </p:cNvPr>
          <p:cNvSpPr/>
          <p:nvPr/>
        </p:nvSpPr>
        <p:spPr>
          <a:xfrm>
            <a:off x="2905900" y="2329842"/>
            <a:ext cx="607029" cy="490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D6F2BE-6CE0-4B26-B391-440139788573}"/>
              </a:ext>
            </a:extLst>
          </p:cNvPr>
          <p:cNvSpPr/>
          <p:nvPr/>
        </p:nvSpPr>
        <p:spPr>
          <a:xfrm>
            <a:off x="2290245" y="2444581"/>
            <a:ext cx="383839" cy="356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A3A25D-A11C-45CB-9928-7B01125FDF48}"/>
              </a:ext>
            </a:extLst>
          </p:cNvPr>
          <p:cNvSpPr/>
          <p:nvPr/>
        </p:nvSpPr>
        <p:spPr>
          <a:xfrm>
            <a:off x="3008467" y="2462906"/>
            <a:ext cx="331105" cy="356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4C2D5A-CA3A-4AE8-B5E7-1EADAEC1D018}"/>
              </a:ext>
            </a:extLst>
          </p:cNvPr>
          <p:cNvSpPr/>
          <p:nvPr/>
        </p:nvSpPr>
        <p:spPr>
          <a:xfrm>
            <a:off x="843952" y="3481532"/>
            <a:ext cx="398882" cy="443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2D257C-8B60-4CD2-8C81-542C1AC64A6E}"/>
              </a:ext>
            </a:extLst>
          </p:cNvPr>
          <p:cNvSpPr/>
          <p:nvPr/>
        </p:nvSpPr>
        <p:spPr>
          <a:xfrm>
            <a:off x="1995346" y="3463108"/>
            <a:ext cx="398882" cy="443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A30186-D14F-478E-884E-E1B6701AC586}"/>
              </a:ext>
            </a:extLst>
          </p:cNvPr>
          <p:cNvSpPr/>
          <p:nvPr/>
        </p:nvSpPr>
        <p:spPr>
          <a:xfrm>
            <a:off x="2697475" y="3441112"/>
            <a:ext cx="398882" cy="443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5D8BD7-CB83-4AA9-88DB-5A0512F66C75}"/>
              </a:ext>
            </a:extLst>
          </p:cNvPr>
          <p:cNvSpPr/>
          <p:nvPr/>
        </p:nvSpPr>
        <p:spPr>
          <a:xfrm>
            <a:off x="4007775" y="3453896"/>
            <a:ext cx="398882" cy="443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080475-B2B9-4752-8EF4-45152B8CFA43}"/>
              </a:ext>
            </a:extLst>
          </p:cNvPr>
          <p:cNvSpPr/>
          <p:nvPr/>
        </p:nvSpPr>
        <p:spPr>
          <a:xfrm>
            <a:off x="2650242" y="3441112"/>
            <a:ext cx="1222549" cy="4652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C536CC95-7936-4A13-B5DB-4E257BFCB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467596"/>
                  </p:ext>
                </p:extLst>
              </p:nvPr>
            </p:nvGraphicFramePr>
            <p:xfrm>
              <a:off x="3096357" y="409652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C536CC95-7936-4A13-B5DB-4E257BFCB7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467596"/>
                  </p:ext>
                </p:extLst>
              </p:nvPr>
            </p:nvGraphicFramePr>
            <p:xfrm>
              <a:off x="3096357" y="409652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22951" t="-8197" r="-136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D99E93F6-F035-48B8-BA36-4A194EBE59CF}"/>
              </a:ext>
            </a:extLst>
          </p:cNvPr>
          <p:cNvSpPr/>
          <p:nvPr/>
        </p:nvSpPr>
        <p:spPr>
          <a:xfrm>
            <a:off x="4814726" y="3410687"/>
            <a:ext cx="964659" cy="5325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274EFD-B795-421E-A97B-3EE3460CD8E9}"/>
              </a:ext>
            </a:extLst>
          </p:cNvPr>
          <p:cNvSpPr/>
          <p:nvPr/>
        </p:nvSpPr>
        <p:spPr>
          <a:xfrm>
            <a:off x="4824589" y="3529552"/>
            <a:ext cx="788068" cy="39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A7BB9D-B5A8-4715-8D05-DAFF69FDE58F}"/>
              </a:ext>
            </a:extLst>
          </p:cNvPr>
          <p:cNvSpPr/>
          <p:nvPr/>
        </p:nvSpPr>
        <p:spPr>
          <a:xfrm>
            <a:off x="6052471" y="3549808"/>
            <a:ext cx="250917" cy="3565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8E0EEC2-480A-4F55-B8F4-4E530EBFF5F2}"/>
                  </a:ext>
                </a:extLst>
              </p:cNvPr>
              <p:cNvSpPr/>
              <p:nvPr/>
            </p:nvSpPr>
            <p:spPr>
              <a:xfrm>
                <a:off x="2105213" y="4862818"/>
                <a:ext cx="19035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8E0EEC2-480A-4F55-B8F4-4E530EBFF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213" y="4862818"/>
                <a:ext cx="190359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78D647D-30C8-44FC-BBBC-AFE832495772}"/>
              </a:ext>
            </a:extLst>
          </p:cNvPr>
          <p:cNvSpPr/>
          <p:nvPr/>
        </p:nvSpPr>
        <p:spPr>
          <a:xfrm>
            <a:off x="1554931" y="4922230"/>
            <a:ext cx="307240" cy="4022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6218ABB-48D8-4C01-B6D1-C569B64168A6}"/>
              </a:ext>
            </a:extLst>
          </p:cNvPr>
          <p:cNvSpPr/>
          <p:nvPr/>
        </p:nvSpPr>
        <p:spPr>
          <a:xfrm>
            <a:off x="3123432" y="4873503"/>
            <a:ext cx="442485" cy="4416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EB6C64-BC43-498D-A132-C2D00C2F8EDD}"/>
              </a:ext>
            </a:extLst>
          </p:cNvPr>
          <p:cNvSpPr/>
          <p:nvPr/>
        </p:nvSpPr>
        <p:spPr>
          <a:xfrm>
            <a:off x="3625047" y="4863507"/>
            <a:ext cx="303685" cy="293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CC5E554-B882-4D4B-80DD-BAF21B283CC7}"/>
              </a:ext>
            </a:extLst>
          </p:cNvPr>
          <p:cNvSpPr/>
          <p:nvPr/>
        </p:nvSpPr>
        <p:spPr>
          <a:xfrm>
            <a:off x="2650599" y="4894201"/>
            <a:ext cx="303685" cy="293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5A737A7-1AA2-4669-AAAF-0C50ED9BC6DE}"/>
              </a:ext>
            </a:extLst>
          </p:cNvPr>
          <p:cNvSpPr/>
          <p:nvPr/>
        </p:nvSpPr>
        <p:spPr>
          <a:xfrm>
            <a:off x="4369165" y="4816663"/>
            <a:ext cx="574707" cy="340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E6BA02-84D1-4C01-87C3-42BF1951E653}"/>
              </a:ext>
            </a:extLst>
          </p:cNvPr>
          <p:cNvSpPr/>
          <p:nvPr/>
        </p:nvSpPr>
        <p:spPr>
          <a:xfrm>
            <a:off x="5663890" y="4816663"/>
            <a:ext cx="574707" cy="340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F56763CF-5D19-427A-A988-E84D598506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360390"/>
                  </p:ext>
                </p:extLst>
              </p:nvPr>
            </p:nvGraphicFramePr>
            <p:xfrm>
              <a:off x="5191221" y="5515902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F56763CF-5D19-427A-A988-E84D598506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360390"/>
                  </p:ext>
                </p:extLst>
              </p:nvPr>
            </p:nvGraphicFramePr>
            <p:xfrm>
              <a:off x="5191221" y="5515902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A3A05E47-1D82-4D09-91BF-D51EBD287A4B}"/>
              </a:ext>
            </a:extLst>
          </p:cNvPr>
          <p:cNvSpPr/>
          <p:nvPr/>
        </p:nvSpPr>
        <p:spPr>
          <a:xfrm>
            <a:off x="4170172" y="4835502"/>
            <a:ext cx="856858" cy="460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6F1A2C-7E07-4460-8DF5-10753B91EDF2}"/>
              </a:ext>
            </a:extLst>
          </p:cNvPr>
          <p:cNvSpPr/>
          <p:nvPr/>
        </p:nvSpPr>
        <p:spPr>
          <a:xfrm>
            <a:off x="5511152" y="4807035"/>
            <a:ext cx="783099" cy="537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FD6DDD-CF4C-442A-A82A-4DC01C135AAC}"/>
              </a:ext>
            </a:extLst>
          </p:cNvPr>
          <p:cNvSpPr/>
          <p:nvPr/>
        </p:nvSpPr>
        <p:spPr>
          <a:xfrm>
            <a:off x="6645323" y="4788287"/>
            <a:ext cx="783099" cy="55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CFE0949-42CD-487F-BA2C-E952773500D0}"/>
              </a:ext>
            </a:extLst>
          </p:cNvPr>
          <p:cNvSpPr/>
          <p:nvPr/>
        </p:nvSpPr>
        <p:spPr>
          <a:xfrm>
            <a:off x="8014352" y="4796532"/>
            <a:ext cx="783099" cy="537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42441EF-7D00-4D12-A2AA-C27145D37185}"/>
                  </a:ext>
                </a:extLst>
              </p:cNvPr>
              <p:cNvSpPr/>
              <p:nvPr/>
            </p:nvSpPr>
            <p:spPr>
              <a:xfrm>
                <a:off x="8797451" y="4806946"/>
                <a:ext cx="25571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42441EF-7D00-4D12-A2AA-C27145D3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51" y="4806946"/>
                <a:ext cx="255711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13DCF52E-3DF8-44CC-8601-FDB567460A9A}"/>
              </a:ext>
            </a:extLst>
          </p:cNvPr>
          <p:cNvSpPr/>
          <p:nvPr/>
        </p:nvSpPr>
        <p:spPr>
          <a:xfrm>
            <a:off x="7662842" y="4721617"/>
            <a:ext cx="1134609" cy="679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4F654B0F-67FF-41ED-9011-79A78E6566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621486"/>
                  </p:ext>
                </p:extLst>
              </p:nvPr>
            </p:nvGraphicFramePr>
            <p:xfrm>
              <a:off x="7935358" y="430348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4F654B0F-67FF-41ED-9011-79A78E6566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621486"/>
                  </p:ext>
                </p:extLst>
              </p:nvPr>
            </p:nvGraphicFramePr>
            <p:xfrm>
              <a:off x="7935358" y="430348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AB9A8370-2617-46C3-8707-C32EA01B7A12}"/>
              </a:ext>
            </a:extLst>
          </p:cNvPr>
          <p:cNvSpPr/>
          <p:nvPr/>
        </p:nvSpPr>
        <p:spPr>
          <a:xfrm>
            <a:off x="10160581" y="4692701"/>
            <a:ext cx="1134609" cy="679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E179C6-C8A9-49C5-B444-7B86A19D052C}"/>
              </a:ext>
            </a:extLst>
          </p:cNvPr>
          <p:cNvSpPr/>
          <p:nvPr/>
        </p:nvSpPr>
        <p:spPr>
          <a:xfrm>
            <a:off x="9232387" y="4862818"/>
            <a:ext cx="536021" cy="39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AA814A-28D8-4A26-8F4A-F24094FCAC62}"/>
              </a:ext>
            </a:extLst>
          </p:cNvPr>
          <p:cNvSpPr/>
          <p:nvPr/>
        </p:nvSpPr>
        <p:spPr>
          <a:xfrm>
            <a:off x="10316468" y="4806945"/>
            <a:ext cx="698635" cy="4893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632F661-2D4B-4AE7-8AF7-36F2C59C8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156755"/>
                  </p:ext>
                </p:extLst>
              </p:nvPr>
            </p:nvGraphicFramePr>
            <p:xfrm>
              <a:off x="8488982" y="745111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632F661-2D4B-4AE7-8AF7-36F2C59C8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156755"/>
                  </p:ext>
                </p:extLst>
              </p:nvPr>
            </p:nvGraphicFramePr>
            <p:xfrm>
              <a:off x="8488982" y="745111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4736" t="-8065" r="-105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39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5" grpId="0"/>
      <p:bldP spid="16" grpId="0"/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021" y="722886"/>
            <a:ext cx="10286400" cy="627960"/>
          </a:xfrm>
        </p:spPr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284" y="1458228"/>
                <a:ext cx="4981777" cy="5229199"/>
              </a:xfrm>
            </p:spPr>
            <p:txBody>
              <a:bodyPr/>
              <a:lstStyle/>
              <a:p>
                <a:pPr marL="0" indent="0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Decompose the following expressions :</a:t>
                </a:r>
              </a:p>
              <a:p>
                <a:pPr marL="0" indent="0"/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b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</m:t>
                    </m:r>
                  </m:oMath>
                </a14:m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284" y="1458228"/>
                <a:ext cx="4981777" cy="5229199"/>
              </a:xfrm>
              <a:blipFill>
                <a:blip r:embed="rId2"/>
                <a:stretch>
                  <a:fillRect l="-1836" t="-81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ADA44F-016B-44B7-99BF-180194CC21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1372" y="1791234"/>
                <a:ext cx="3024336" cy="41697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f. </a:t>
                </a:r>
                <a14:m>
                  <m:oMath xmlns:m="http://schemas.openxmlformats.org/officeDocument/2006/math"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nl-NL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nl-NL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−50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ADA44F-016B-44B7-99BF-180194CC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72" y="1791234"/>
                <a:ext cx="3024336" cy="4169778"/>
              </a:xfrm>
              <a:prstGeom prst="rect">
                <a:avLst/>
              </a:prstGeom>
              <a:blipFill>
                <a:blip r:embed="rId3"/>
                <a:stretch>
                  <a:fillRect l="-3018" t="-117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48F508-E79B-4838-880E-3B925E8DFEC2}"/>
                  </a:ext>
                </a:extLst>
              </p:cNvPr>
              <p:cNvSpPr/>
              <p:nvPr/>
            </p:nvSpPr>
            <p:spPr>
              <a:xfrm>
                <a:off x="2134556" y="1838260"/>
                <a:ext cx="1584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48F508-E79B-4838-880E-3B925E8D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56" y="1838260"/>
                <a:ext cx="15845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402268-A156-4036-AA85-0D5B49084F9A}"/>
                  </a:ext>
                </a:extLst>
              </p:cNvPr>
              <p:cNvSpPr/>
              <p:nvPr/>
            </p:nvSpPr>
            <p:spPr>
              <a:xfrm>
                <a:off x="2134556" y="2288129"/>
                <a:ext cx="2525243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402268-A156-4036-AA85-0D5B4908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56" y="2288129"/>
                <a:ext cx="25252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5994D7-D19B-4BDE-8325-F6CAF3A57468}"/>
                  </a:ext>
                </a:extLst>
              </p:cNvPr>
              <p:cNvSpPr/>
              <p:nvPr/>
            </p:nvSpPr>
            <p:spPr>
              <a:xfrm>
                <a:off x="1881579" y="2976660"/>
                <a:ext cx="1584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5994D7-D19B-4BDE-8325-F6CAF3A57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79" y="2976660"/>
                <a:ext cx="15845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79DF4F-307B-48FA-92A9-2988FAECE2C4}"/>
                  </a:ext>
                </a:extLst>
              </p:cNvPr>
              <p:cNvSpPr/>
              <p:nvPr/>
            </p:nvSpPr>
            <p:spPr>
              <a:xfrm>
                <a:off x="1881579" y="3397007"/>
                <a:ext cx="2525243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79DF4F-307B-48FA-92A9-2988FAECE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79" y="3397007"/>
                <a:ext cx="25252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368875-06AD-4A0F-84F7-445862FB34A8}"/>
                  </a:ext>
                </a:extLst>
              </p:cNvPr>
              <p:cNvSpPr/>
              <p:nvPr/>
            </p:nvSpPr>
            <p:spPr>
              <a:xfrm>
                <a:off x="2119723" y="4092707"/>
                <a:ext cx="19061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368875-06AD-4A0F-84F7-445862FB3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723" y="4092707"/>
                <a:ext cx="190616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D928784-B20D-4B86-A11B-A17422FD886D}"/>
                  </a:ext>
                </a:extLst>
              </p:cNvPr>
              <p:cNvSpPr/>
              <p:nvPr/>
            </p:nvSpPr>
            <p:spPr>
              <a:xfrm>
                <a:off x="3780821" y="4092707"/>
                <a:ext cx="2009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D928784-B20D-4B86-A11B-A17422FD8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821" y="4092707"/>
                <a:ext cx="20099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9956851-4432-434E-BEDC-36334ED8AEF1}"/>
                  </a:ext>
                </a:extLst>
              </p:cNvPr>
              <p:cNvSpPr/>
              <p:nvPr/>
            </p:nvSpPr>
            <p:spPr>
              <a:xfrm>
                <a:off x="2134555" y="4607616"/>
                <a:ext cx="2865080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9956851-4432-434E-BEDC-36334ED8A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55" y="4607616"/>
                <a:ext cx="28650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A5BC83-727B-4C38-9546-2A418E5E3DAA}"/>
                  </a:ext>
                </a:extLst>
              </p:cNvPr>
              <p:cNvSpPr/>
              <p:nvPr/>
            </p:nvSpPr>
            <p:spPr>
              <a:xfrm>
                <a:off x="2077443" y="5200091"/>
                <a:ext cx="19061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A5BC83-727B-4C38-9546-2A418E5E3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443" y="5200091"/>
                <a:ext cx="19061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23977D-902E-42A6-B56F-A409545490C0}"/>
                  </a:ext>
                </a:extLst>
              </p:cNvPr>
              <p:cNvSpPr/>
              <p:nvPr/>
            </p:nvSpPr>
            <p:spPr>
              <a:xfrm>
                <a:off x="3801386" y="5183681"/>
                <a:ext cx="2009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23977D-902E-42A6-B56F-A40954549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5183681"/>
                <a:ext cx="200990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6080A3-4007-4523-8080-A233404ABBB2}"/>
                  </a:ext>
                </a:extLst>
              </p:cNvPr>
              <p:cNvSpPr/>
              <p:nvPr/>
            </p:nvSpPr>
            <p:spPr>
              <a:xfrm>
                <a:off x="2099930" y="5713203"/>
                <a:ext cx="2865080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6080A3-4007-4523-8080-A233404AB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30" y="5713203"/>
                <a:ext cx="286508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AF4EC0-E99B-4E62-9363-4B4905B8F674}"/>
                  </a:ext>
                </a:extLst>
              </p:cNvPr>
              <p:cNvSpPr/>
              <p:nvPr/>
            </p:nvSpPr>
            <p:spPr>
              <a:xfrm>
                <a:off x="7538642" y="1786122"/>
                <a:ext cx="2009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AF4EC0-E99B-4E62-9363-4B4905B8F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42" y="1786122"/>
                <a:ext cx="200990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27EAB3-661B-494E-92DE-34C9A0A3B998}"/>
                  </a:ext>
                </a:extLst>
              </p:cNvPr>
              <p:cNvSpPr/>
              <p:nvPr/>
            </p:nvSpPr>
            <p:spPr>
              <a:xfrm>
                <a:off x="7538642" y="2254212"/>
                <a:ext cx="2841291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27EAB3-661B-494E-92DE-34C9A0A3B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42" y="2254212"/>
                <a:ext cx="284129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8967F-1DF8-4047-830A-9C8B58F5C30A}"/>
                  </a:ext>
                </a:extLst>
              </p:cNvPr>
              <p:cNvSpPr/>
              <p:nvPr/>
            </p:nvSpPr>
            <p:spPr>
              <a:xfrm>
                <a:off x="8144669" y="2909866"/>
                <a:ext cx="2614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38967F-1DF8-4047-830A-9C8B58F5C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669" y="2909866"/>
                <a:ext cx="2614177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A75433D-D87A-4028-BB4E-B52DB5FA5FE9}"/>
                  </a:ext>
                </a:extLst>
              </p:cNvPr>
              <p:cNvSpPr/>
              <p:nvPr/>
            </p:nvSpPr>
            <p:spPr>
              <a:xfrm>
                <a:off x="6160583" y="3371531"/>
                <a:ext cx="25814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4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A75433D-D87A-4028-BB4E-B52DB5FA5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583" y="3371531"/>
                <a:ext cx="258141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AE9B969-9DEB-4FC6-957B-0455CF4968B6}"/>
                  </a:ext>
                </a:extLst>
              </p:cNvPr>
              <p:cNvSpPr/>
              <p:nvPr/>
            </p:nvSpPr>
            <p:spPr>
              <a:xfrm>
                <a:off x="8631345" y="3345142"/>
                <a:ext cx="3497176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AE9B969-9DEB-4FC6-957B-0455CF496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345" y="3345142"/>
                <a:ext cx="3497176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4E7FE0-F05D-4012-8B7A-644A1C0E95A6}"/>
                  </a:ext>
                </a:extLst>
              </p:cNvPr>
              <p:cNvSpPr/>
              <p:nvPr/>
            </p:nvSpPr>
            <p:spPr>
              <a:xfrm>
                <a:off x="7398646" y="4072508"/>
                <a:ext cx="1876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4E7FE0-F05D-4012-8B7A-644A1C0E9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46" y="4072508"/>
                <a:ext cx="1876411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9F0F44-1F8B-426C-8364-A22C425427F3}"/>
                  </a:ext>
                </a:extLst>
              </p:cNvPr>
              <p:cNvSpPr/>
              <p:nvPr/>
            </p:nvSpPr>
            <p:spPr>
              <a:xfrm>
                <a:off x="9037494" y="4058561"/>
                <a:ext cx="2028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9F0F44-1F8B-426C-8364-A22C42542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494" y="4058561"/>
                <a:ext cx="202811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D1FB2C-6C72-4610-84F7-A0805A2A71C9}"/>
                  </a:ext>
                </a:extLst>
              </p:cNvPr>
              <p:cNvSpPr/>
              <p:nvPr/>
            </p:nvSpPr>
            <p:spPr>
              <a:xfrm>
                <a:off x="7514733" y="4575848"/>
                <a:ext cx="2704265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D1FB2C-6C72-4610-84F7-A0805A2A7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733" y="4575848"/>
                <a:ext cx="2704265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3BC355-BAF8-4C61-813F-F664D0E000AA}"/>
                  </a:ext>
                </a:extLst>
              </p:cNvPr>
              <p:cNvSpPr/>
              <p:nvPr/>
            </p:nvSpPr>
            <p:spPr>
              <a:xfrm>
                <a:off x="7638423" y="5200091"/>
                <a:ext cx="22071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3BC355-BAF8-4C61-813F-F664D0E00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423" y="5200091"/>
                <a:ext cx="2207143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CA8C0F-13E7-4971-B9A4-671BEBBD8526}"/>
                  </a:ext>
                </a:extLst>
              </p:cNvPr>
              <p:cNvSpPr/>
              <p:nvPr/>
            </p:nvSpPr>
            <p:spPr>
              <a:xfrm>
                <a:off x="9609889" y="5201577"/>
                <a:ext cx="2349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CA8C0F-13E7-4971-B9A4-671BEBBD8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9" y="5201577"/>
                <a:ext cx="2349746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96FCEA-A5A5-4F26-82AC-CA60649B4D5F}"/>
                  </a:ext>
                </a:extLst>
              </p:cNvPr>
              <p:cNvSpPr/>
              <p:nvPr/>
            </p:nvSpPr>
            <p:spPr>
              <a:xfrm>
                <a:off x="6515792" y="5648975"/>
                <a:ext cx="2456313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nl-NL" sz="24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96FCEA-A5A5-4F26-82AC-CA60649B4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792" y="5648975"/>
                <a:ext cx="2456313" cy="5091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1C1C7-F831-44C2-9D59-F28F3FC5F7BE}"/>
                  </a:ext>
                </a:extLst>
              </p:cNvPr>
              <p:cNvSpPr/>
              <p:nvPr/>
            </p:nvSpPr>
            <p:spPr>
              <a:xfrm>
                <a:off x="8936206" y="5648975"/>
                <a:ext cx="3034998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81C1C7-F831-44C2-9D59-F28F3FC5F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206" y="5648975"/>
                <a:ext cx="303499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5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5" grpId="0" animBg="1"/>
      <p:bldP spid="26" grpId="0"/>
      <p:bldP spid="27" grpId="0"/>
      <p:bldP spid="28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5" grpId="0"/>
      <p:bldP spid="36" grpId="0" animBg="1"/>
      <p:bldP spid="37" grpId="0"/>
      <p:bldP spid="39" grpId="0"/>
      <p:bldP spid="40" grpId="0" animBg="1"/>
      <p:bldP spid="41" grpId="0"/>
      <p:bldP spid="42" grpId="0"/>
      <p:bldP spid="43" grpId="0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56" t="15754" r="35892" b="7534"/>
          <a:stretch/>
        </p:blipFill>
        <p:spPr>
          <a:xfrm>
            <a:off x="8701768" y="0"/>
            <a:ext cx="349023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7191" t="57520" r="44547" b="36514"/>
          <a:stretch/>
        </p:blipFill>
        <p:spPr>
          <a:xfrm>
            <a:off x="9695544" y="3733800"/>
            <a:ext cx="1219201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F7881A1-61EA-448A-BD76-967EC434A3A6}"/>
              </a:ext>
            </a:extLst>
          </p:cNvPr>
          <p:cNvSpPr txBox="1">
            <a:spLocks/>
          </p:cNvSpPr>
          <p:nvPr/>
        </p:nvSpPr>
        <p:spPr>
          <a:xfrm>
            <a:off x="1090187" y="1780620"/>
            <a:ext cx="5676690" cy="19671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dirty="0"/>
              <a:t>The square of a sum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The square of a difference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The difference of two squares</a:t>
            </a:r>
          </a:p>
        </p:txBody>
      </p:sp>
    </p:spTree>
    <p:extLst>
      <p:ext uri="{BB962C8B-B14F-4D97-AF65-F5344CB8AC3E}">
        <p14:creationId xmlns:p14="http://schemas.microsoft.com/office/powerpoint/2010/main" val="177767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43971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14878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14878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81685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81685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802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802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25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761785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761785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7595307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7595307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046207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046207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958460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958460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245382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245382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54498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54498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77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9497" y="1790841"/>
            <a:ext cx="7992888" cy="4374463"/>
          </a:xfrm>
        </p:spPr>
        <p:txBody>
          <a:bodyPr>
            <a:normAutofit/>
          </a:bodyPr>
          <a:lstStyle/>
          <a:p>
            <a:r>
              <a:rPr lang="nl-NL" b="0" dirty="0" err="1"/>
              <a:t>Theory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 err="1"/>
              <a:t>Chapter</a:t>
            </a:r>
            <a:r>
              <a:rPr lang="nl-NL" b="0" dirty="0"/>
              <a:t> 5, pages 40-45</a:t>
            </a:r>
          </a:p>
          <a:p>
            <a:endParaRPr lang="nl-NL" b="0" dirty="0"/>
          </a:p>
          <a:p>
            <a:pPr marL="0" indent="0"/>
            <a:r>
              <a:rPr lang="nl-NL" b="0" dirty="0" err="1"/>
              <a:t>Selected</a:t>
            </a:r>
            <a:r>
              <a:rPr lang="nl-NL" b="0" dirty="0"/>
              <a:t> </a:t>
            </a:r>
            <a:r>
              <a:rPr lang="nl-NL" b="0" dirty="0" err="1"/>
              <a:t>exercises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/>
              <a:t>	pg. 40)	</a:t>
            </a:r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5.1	5.4	5.6	5.8	5.9	5.10</a:t>
            </a:r>
          </a:p>
          <a:p>
            <a:pPr marL="0" indent="0"/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en-US" b="0" dirty="0"/>
              <a:t>pg. 42)	5.13	5.15	5.17	5.18	5.20	5.21</a:t>
            </a:r>
          </a:p>
          <a:p>
            <a:pPr marL="0" indent="0"/>
            <a:r>
              <a:rPr lang="en-US" altLang="en-US" b="0" dirty="0"/>
              <a:t>	pg. 44)	5.35	5.36</a:t>
            </a:r>
          </a:p>
          <a:p>
            <a:pPr marL="0" indent="0"/>
            <a:r>
              <a:rPr lang="en-US" altLang="en-US" b="0" dirty="0"/>
              <a:t>	pg. 45)	5.37	5.38	5.39	5.40</a:t>
            </a:r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06" y="869057"/>
            <a:ext cx="1302375" cy="18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3384376" cy="627960"/>
          </a:xfrm>
        </p:spPr>
        <p:txBody>
          <a:bodyPr/>
          <a:lstStyle/>
          <a:p>
            <a:r>
              <a:rPr lang="en-US" dirty="0"/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1820387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480273"/>
                  </p:ext>
                </p:extLst>
              </p:nvPr>
            </p:nvGraphicFramePr>
            <p:xfrm>
              <a:off x="999589" y="1820387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1151865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979825"/>
                  </p:ext>
                </p:extLst>
              </p:nvPr>
            </p:nvGraphicFramePr>
            <p:xfrm>
              <a:off x="5561987" y="1151865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4587" r="-1623" b="-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4511619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4511619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435" r="-1299" b="-5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07105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07105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43965" y="1286605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Notation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5138159" y="616305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Fraction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1384" y="395218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1830846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6204663"/>
                  </p:ext>
                </p:extLst>
              </p:nvPr>
            </p:nvGraphicFramePr>
            <p:xfrm>
              <a:off x="5561987" y="1830846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102" r="-1623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244154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164760"/>
                  </p:ext>
                </p:extLst>
              </p:nvPr>
            </p:nvGraphicFramePr>
            <p:xfrm>
              <a:off x="5561987" y="244154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5376" r="-1623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3616267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25072"/>
                  </p:ext>
                </p:extLst>
              </p:nvPr>
            </p:nvGraphicFramePr>
            <p:xfrm>
              <a:off x="5561987" y="3616267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5208" r="-1623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632267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632267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99394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99394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6" y="301158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636504"/>
                  </p:ext>
                </p:extLst>
              </p:nvPr>
            </p:nvGraphicFramePr>
            <p:xfrm>
              <a:off x="5561986" y="301158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5208" r="-1623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4191" y="422212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690219"/>
                  </p:ext>
                </p:extLst>
              </p:nvPr>
            </p:nvGraphicFramePr>
            <p:xfrm>
              <a:off x="5584191" y="422212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57233" y="4802186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766284"/>
                  </p:ext>
                </p:extLst>
              </p:nvPr>
            </p:nvGraphicFramePr>
            <p:xfrm>
              <a:off x="5557233" y="4802186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35065" t="-4902" r="-1299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09" y="1126453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559925"/>
                  </p:ext>
                </p:extLst>
              </p:nvPr>
            </p:nvGraphicFramePr>
            <p:xfrm>
              <a:off x="8825609" y="1126453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10" y="152408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296002"/>
                  </p:ext>
                </p:extLst>
              </p:nvPr>
            </p:nvGraphicFramePr>
            <p:xfrm>
              <a:off x="8825610" y="152408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4654" t="-8197" r="-110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10" y="191949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915513"/>
                  </p:ext>
                </p:extLst>
              </p:nvPr>
            </p:nvGraphicFramePr>
            <p:xfrm>
              <a:off x="8825610" y="191949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6654" y="232628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84829"/>
                  </p:ext>
                </p:extLst>
              </p:nvPr>
            </p:nvGraphicFramePr>
            <p:xfrm>
              <a:off x="8846654" y="232628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57066" y="2702077"/>
              <a:ext cx="2730427" cy="625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2762309"/>
                  </p:ext>
                </p:extLst>
              </p:nvPr>
            </p:nvGraphicFramePr>
            <p:xfrm>
              <a:off x="8857066" y="2702077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951" t="-4902" r="-1366" b="-4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64010" y="3287300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149342"/>
                  </p:ext>
                </p:extLst>
              </p:nvPr>
            </p:nvGraphicFramePr>
            <p:xfrm>
              <a:off x="8864010" y="3287300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3014" t="-5000" r="-13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2381600"/>
              <a:ext cx="378091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293014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564302"/>
                  </p:ext>
                </p:extLst>
              </p:nvPr>
            </p:nvGraphicFramePr>
            <p:xfrm>
              <a:off x="999589" y="2381600"/>
              <a:ext cx="378091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293014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14945" t="-8065" r="-73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2763242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018650"/>
                  </p:ext>
                </p:extLst>
              </p:nvPr>
            </p:nvGraphicFramePr>
            <p:xfrm>
              <a:off x="999589" y="2763242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179" t="-8065" r="-119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8457258" y="631057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8444953" y="381281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Root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4242249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603656"/>
                  </p:ext>
                </p:extLst>
              </p:nvPr>
            </p:nvGraphicFramePr>
            <p:xfrm>
              <a:off x="8824910" y="4242249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6849" r="-1108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46809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36580"/>
                  </p:ext>
                </p:extLst>
              </p:nvPr>
            </p:nvGraphicFramePr>
            <p:xfrm>
              <a:off x="8824910" y="46809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5074456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7774409"/>
                  </p:ext>
                </p:extLst>
              </p:nvPr>
            </p:nvGraphicFramePr>
            <p:xfrm>
              <a:off x="8824910" y="5074456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8" y="3160736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106928"/>
                  </p:ext>
                </p:extLst>
              </p:nvPr>
            </p:nvGraphicFramePr>
            <p:xfrm>
              <a:off x="999588" y="3160736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563" t="-8065" r="-111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049" y="5482874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850320"/>
                  </p:ext>
                </p:extLst>
              </p:nvPr>
            </p:nvGraphicFramePr>
            <p:xfrm>
              <a:off x="8843049" y="5482874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33209" t="-4950" r="-1493" b="-4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7484" y="6095459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4437716"/>
                  </p:ext>
                </p:extLst>
              </p:nvPr>
            </p:nvGraphicFramePr>
            <p:xfrm>
              <a:off x="8827484" y="6095459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2427" t="-4630" r="-1055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748" y="4253451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430658"/>
                  </p:ext>
                </p:extLst>
              </p:nvPr>
            </p:nvGraphicFramePr>
            <p:xfrm>
              <a:off x="8843748" y="4253451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6654" y="46727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1941239"/>
                  </p:ext>
                </p:extLst>
              </p:nvPr>
            </p:nvGraphicFramePr>
            <p:xfrm>
              <a:off x="8846654" y="46727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3967" t="-8065" r="-110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748" y="5068974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153"/>
                  </p:ext>
                </p:extLst>
              </p:nvPr>
            </p:nvGraphicFramePr>
            <p:xfrm>
              <a:off x="8843748" y="5068974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4242" t="-7463" r="-1102" b="-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8" y="35582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53157"/>
                  </p:ext>
                </p:extLst>
              </p:nvPr>
            </p:nvGraphicFramePr>
            <p:xfrm>
              <a:off x="999588" y="35582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29310" t="-8065" r="-1437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3841968" y="534601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Brackets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21039" y="5905449"/>
              <a:ext cx="341614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7093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544343"/>
                  </p:ext>
                </p:extLst>
              </p:nvPr>
            </p:nvGraphicFramePr>
            <p:xfrm>
              <a:off x="4021039" y="5905449"/>
              <a:ext cx="341614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7093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26233" t="-8065" r="-897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3302" y="63742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3302" y="63742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10468"/>
                  </p:ext>
                </p:extLst>
              </p:nvPr>
            </p:nvGraphicFramePr>
            <p:xfrm>
              <a:off x="4021039" y="6300899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10468"/>
                  </p:ext>
                </p:extLst>
              </p:nvPr>
            </p:nvGraphicFramePr>
            <p:xfrm>
              <a:off x="4021039" y="6300899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17764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52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1: The square of a 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Avoiding the banana formula for a square of a sum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7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9761A-7868-495A-A0A2-BC9A3538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249DC-A97E-4C9A-AC1E-B9AA0627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Special product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A085C5-99A6-48F0-B715-900CBACB1AC7}"/>
                  </a:ext>
                </a:extLst>
              </p:cNvPr>
              <p:cNvSpPr/>
              <p:nvPr/>
            </p:nvSpPr>
            <p:spPr>
              <a:xfrm>
                <a:off x="3440088" y="3174019"/>
                <a:ext cx="208823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A085C5-99A6-48F0-B715-900CBACB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088" y="3174019"/>
                <a:ext cx="208823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C38C6B8-75C6-40D6-B76F-7E8DC7AE66BC}"/>
              </a:ext>
            </a:extLst>
          </p:cNvPr>
          <p:cNvSpPr/>
          <p:nvPr/>
        </p:nvSpPr>
        <p:spPr>
          <a:xfrm>
            <a:off x="3647728" y="3301311"/>
            <a:ext cx="432048" cy="379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1CED10-B7DF-417B-95C0-8D35BF31384C}"/>
              </a:ext>
            </a:extLst>
          </p:cNvPr>
          <p:cNvSpPr/>
          <p:nvPr/>
        </p:nvSpPr>
        <p:spPr>
          <a:xfrm>
            <a:off x="5341995" y="3212908"/>
            <a:ext cx="607029" cy="490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E6388-A3B3-4671-BC35-1A0E543CC694}"/>
                  </a:ext>
                </a:extLst>
              </p:cNvPr>
              <p:cNvSpPr/>
              <p:nvPr/>
            </p:nvSpPr>
            <p:spPr>
              <a:xfrm>
                <a:off x="5294740" y="3184094"/>
                <a:ext cx="656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40E6388-A3B3-4671-BC35-1A0E543CC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740" y="3184094"/>
                <a:ext cx="65645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07A239-D830-4AFD-9C1C-F66390E9B8FB}"/>
                  </a:ext>
                </a:extLst>
              </p:cNvPr>
              <p:cNvSpPr/>
              <p:nvPr/>
            </p:nvSpPr>
            <p:spPr>
              <a:xfrm>
                <a:off x="5821624" y="3196348"/>
                <a:ext cx="10554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07A239-D830-4AFD-9C1C-F66390E9B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24" y="3196348"/>
                <a:ext cx="10554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491C16-D73F-4200-90C5-5DB11767F5A1}"/>
                  </a:ext>
                </a:extLst>
              </p:cNvPr>
              <p:cNvSpPr/>
              <p:nvPr/>
            </p:nvSpPr>
            <p:spPr>
              <a:xfrm>
                <a:off x="6748993" y="3191202"/>
                <a:ext cx="8256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491C16-D73F-4200-90C5-5DB11767F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3" y="3191202"/>
                <a:ext cx="82564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33DBD3D0-05EE-4441-BEC6-C6AE13A497E6}"/>
              </a:ext>
            </a:extLst>
          </p:cNvPr>
          <p:cNvSpPr/>
          <p:nvPr/>
        </p:nvSpPr>
        <p:spPr>
          <a:xfrm>
            <a:off x="3791744" y="2724460"/>
            <a:ext cx="1872208" cy="45216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D0FA8D-3688-4769-8EF0-1EF0D2611801}"/>
              </a:ext>
            </a:extLst>
          </p:cNvPr>
          <p:cNvSpPr/>
          <p:nvPr/>
        </p:nvSpPr>
        <p:spPr>
          <a:xfrm>
            <a:off x="4047584" y="2216607"/>
            <a:ext cx="128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664755-2D32-407A-8F54-0E5DC70528A5}"/>
              </a:ext>
            </a:extLst>
          </p:cNvPr>
          <p:cNvSpPr/>
          <p:nvPr/>
        </p:nvSpPr>
        <p:spPr>
          <a:xfrm>
            <a:off x="4295800" y="3268356"/>
            <a:ext cx="432048" cy="379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3001D8-87B6-4631-9153-957D766F5A52}"/>
              </a:ext>
            </a:extLst>
          </p:cNvPr>
          <p:cNvSpPr/>
          <p:nvPr/>
        </p:nvSpPr>
        <p:spPr>
          <a:xfrm>
            <a:off x="3647728" y="3284587"/>
            <a:ext cx="432048" cy="379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471D0471-155F-45D1-86A1-51D745544A27}"/>
              </a:ext>
            </a:extLst>
          </p:cNvPr>
          <p:cNvSpPr/>
          <p:nvPr/>
        </p:nvSpPr>
        <p:spPr>
          <a:xfrm>
            <a:off x="4176444" y="3709931"/>
            <a:ext cx="2232248" cy="52321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48B74-B7ED-425E-B83F-A1A8EE048BB7}"/>
              </a:ext>
            </a:extLst>
          </p:cNvPr>
          <p:cNvSpPr/>
          <p:nvPr/>
        </p:nvSpPr>
        <p:spPr>
          <a:xfrm>
            <a:off x="3613404" y="4170616"/>
            <a:ext cx="3816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2 </a:t>
            </a:r>
            <a:r>
              <a:rPr lang="nl-NL" sz="2800" dirty="0" err="1">
                <a:solidFill>
                  <a:schemeClr val="bg1"/>
                </a:solidFill>
              </a:rPr>
              <a:t>times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the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two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terms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4134D-9ED8-4112-9638-5A176A984446}"/>
              </a:ext>
            </a:extLst>
          </p:cNvPr>
          <p:cNvSpPr/>
          <p:nvPr/>
        </p:nvSpPr>
        <p:spPr>
          <a:xfrm>
            <a:off x="5861313" y="3219830"/>
            <a:ext cx="1015771" cy="490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F9A6D290-FD99-4110-ACEE-5B10D82B0E35}"/>
              </a:ext>
            </a:extLst>
          </p:cNvPr>
          <p:cNvSpPr/>
          <p:nvPr/>
        </p:nvSpPr>
        <p:spPr>
          <a:xfrm>
            <a:off x="4452012" y="2731751"/>
            <a:ext cx="2796116" cy="45216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80B0A-6570-411F-995B-F18D0BAEFD8F}"/>
              </a:ext>
            </a:extLst>
          </p:cNvPr>
          <p:cNvSpPr/>
          <p:nvPr/>
        </p:nvSpPr>
        <p:spPr>
          <a:xfrm>
            <a:off x="5292568" y="2215307"/>
            <a:ext cx="1283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93617A-FE8E-4DD3-A140-11BBE3A6AAC9}"/>
              </a:ext>
            </a:extLst>
          </p:cNvPr>
          <p:cNvSpPr/>
          <p:nvPr/>
        </p:nvSpPr>
        <p:spPr>
          <a:xfrm>
            <a:off x="4307996" y="3291878"/>
            <a:ext cx="432048" cy="379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EA2508-CF10-4F4D-8F07-AD99541BC762}"/>
              </a:ext>
            </a:extLst>
          </p:cNvPr>
          <p:cNvSpPr/>
          <p:nvPr/>
        </p:nvSpPr>
        <p:spPr>
          <a:xfrm>
            <a:off x="6971732" y="3240932"/>
            <a:ext cx="607029" cy="490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511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785587" y="2133600"/>
            <a:ext cx="2286000" cy="2286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Visual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785587" y="2133600"/>
            <a:ext cx="1447800" cy="838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>
            <a:off x="6233387" y="2133600"/>
            <a:ext cx="838200" cy="838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4785587" y="2971800"/>
            <a:ext cx="1447800" cy="14478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5928587" y="3276600"/>
            <a:ext cx="1447800" cy="838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633187" y="2133600"/>
            <a:ext cx="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633187" y="2971800"/>
            <a:ext cx="0" cy="144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305853" y="2286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5853" y="34766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6233387" y="4495800"/>
            <a:ext cx="838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4785587" y="4495800"/>
            <a:ext cx="1371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6488820" y="4419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46435" y="4419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8646" y="34956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ab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74487" y="23526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ab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71976" y="2352645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a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98532" y="3476655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b</a:t>
            </a:r>
            <a:r>
              <a:rPr lang="nl-NL" sz="2000" baseline="300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927477" y="5073134"/>
                <a:ext cx="36340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477" y="5073134"/>
                <a:ext cx="363402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A1697FB-EBC0-4644-9EFE-FA6EEC2F9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763846"/>
                  </p:ext>
                </p:extLst>
              </p:nvPr>
            </p:nvGraphicFramePr>
            <p:xfrm>
              <a:off x="4705244" y="6060252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A1697FB-EBC0-4644-9EFE-FA6EEC2F9D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763846"/>
                  </p:ext>
                </p:extLst>
              </p:nvPr>
            </p:nvGraphicFramePr>
            <p:xfrm>
              <a:off x="4705244" y="6060252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684" t="-8197" r="-8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55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B2C4-EFBD-427E-99D1-83585129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9F0D5-7C0A-473B-AD47-C3098F99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D52A1-A902-4A24-BEC8-2C8674148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691502"/>
                  </p:ext>
                </p:extLst>
              </p:nvPr>
            </p:nvGraphicFramePr>
            <p:xfrm>
              <a:off x="8225671" y="10381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B9D52A1-A902-4A24-BEC8-2C86741483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691502"/>
                  </p:ext>
                </p:extLst>
              </p:nvPr>
            </p:nvGraphicFramePr>
            <p:xfrm>
              <a:off x="8225671" y="10381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5D647-BA3F-4726-B0EA-A21D46162BE8}"/>
                  </a:ext>
                </a:extLst>
              </p:cNvPr>
              <p:cNvSpPr/>
              <p:nvPr/>
            </p:nvSpPr>
            <p:spPr>
              <a:xfrm>
                <a:off x="1829468" y="2132856"/>
                <a:ext cx="138268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5D647-BA3F-4726-B0EA-A21D46162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468" y="2132856"/>
                <a:ext cx="13826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0B420A2-9DED-4301-B909-291D3435B845}"/>
              </a:ext>
            </a:extLst>
          </p:cNvPr>
          <p:cNvSpPr/>
          <p:nvPr/>
        </p:nvSpPr>
        <p:spPr>
          <a:xfrm>
            <a:off x="1991544" y="2204864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61C6F8-5370-4E7E-8A53-9BA10844FA71}"/>
                  </a:ext>
                </a:extLst>
              </p:cNvPr>
              <p:cNvSpPr/>
              <p:nvPr/>
            </p:nvSpPr>
            <p:spPr>
              <a:xfrm>
                <a:off x="3189462" y="2132856"/>
                <a:ext cx="90595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61C6F8-5370-4E7E-8A53-9BA10844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62" y="2132856"/>
                <a:ext cx="9059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E6CEE5-FB4F-4491-8BC6-6D722967D9B0}"/>
                  </a:ext>
                </a:extLst>
              </p:cNvPr>
              <p:cNvSpPr/>
              <p:nvPr/>
            </p:nvSpPr>
            <p:spPr>
              <a:xfrm>
                <a:off x="3894111" y="2137664"/>
                <a:ext cx="95680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E6CEE5-FB4F-4491-8BC6-6D722967D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11" y="2137664"/>
                <a:ext cx="9568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7AF032C-4939-42D6-9BD7-316B5846AFE3}"/>
              </a:ext>
            </a:extLst>
          </p:cNvPr>
          <p:cNvSpPr/>
          <p:nvPr/>
        </p:nvSpPr>
        <p:spPr>
          <a:xfrm>
            <a:off x="1989647" y="2209672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6615D6-00B7-48E6-8432-247885E019F4}"/>
                  </a:ext>
                </a:extLst>
              </p:cNvPr>
              <p:cNvSpPr/>
              <p:nvPr/>
            </p:nvSpPr>
            <p:spPr>
              <a:xfrm>
                <a:off x="4626587" y="2132855"/>
                <a:ext cx="44864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6615D6-00B7-48E6-8432-247885E01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87" y="2132855"/>
                <a:ext cx="4486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BA53C2D-C7A6-440D-A997-F476859E02C8}"/>
              </a:ext>
            </a:extLst>
          </p:cNvPr>
          <p:cNvSpPr/>
          <p:nvPr/>
        </p:nvSpPr>
        <p:spPr>
          <a:xfrm>
            <a:off x="2522715" y="2204862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EFC3D2-1375-4507-972B-9EC91EE58751}"/>
                  </a:ext>
                </a:extLst>
              </p:cNvPr>
              <p:cNvSpPr/>
              <p:nvPr/>
            </p:nvSpPr>
            <p:spPr>
              <a:xfrm>
                <a:off x="4876233" y="2143193"/>
                <a:ext cx="72757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EFC3D2-1375-4507-972B-9EC91EE58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33" y="2143193"/>
                <a:ext cx="727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F065EEE-60B3-48FE-BB3B-9504778BE3FA}"/>
              </a:ext>
            </a:extLst>
          </p:cNvPr>
          <p:cNvSpPr/>
          <p:nvPr/>
        </p:nvSpPr>
        <p:spPr>
          <a:xfrm>
            <a:off x="2520818" y="2189496"/>
            <a:ext cx="360040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51F3F5-B361-4EDC-9DBF-29E9ED7E8DEA}"/>
                  </a:ext>
                </a:extLst>
              </p:cNvPr>
              <p:cNvSpPr/>
              <p:nvPr/>
            </p:nvSpPr>
            <p:spPr>
              <a:xfrm>
                <a:off x="5382082" y="2143193"/>
                <a:ext cx="82048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51F3F5-B361-4EDC-9DBF-29E9ED7E8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082" y="2143193"/>
                <a:ext cx="82048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3D36E0-260B-48FF-BBBA-9942466D74BC}"/>
                  </a:ext>
                </a:extLst>
              </p:cNvPr>
              <p:cNvSpPr/>
              <p:nvPr/>
            </p:nvSpPr>
            <p:spPr>
              <a:xfrm>
                <a:off x="6036691" y="2143193"/>
                <a:ext cx="90595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3D36E0-260B-48FF-BBBA-9942466D7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691" y="2143193"/>
                <a:ext cx="90595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F5B3028-35C2-4173-B614-C9EA0AC89AB2}"/>
              </a:ext>
            </a:extLst>
          </p:cNvPr>
          <p:cNvSpPr/>
          <p:nvPr/>
        </p:nvSpPr>
        <p:spPr>
          <a:xfrm>
            <a:off x="4177588" y="2137664"/>
            <a:ext cx="1377972" cy="4671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8ACBEA-A753-45EF-B4D1-3E83D2DE496C}"/>
                  </a:ext>
                </a:extLst>
              </p:cNvPr>
              <p:cNvSpPr/>
              <p:nvPr/>
            </p:nvSpPr>
            <p:spPr>
              <a:xfrm>
                <a:off x="6676915" y="2143193"/>
                <a:ext cx="84779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28ACBEA-A753-45EF-B4D1-3E83D2DE4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915" y="2143193"/>
                <a:ext cx="8477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E1AD190-5B56-48C7-8BAB-35BFA617E57F}"/>
              </a:ext>
            </a:extLst>
          </p:cNvPr>
          <p:cNvSpPr/>
          <p:nvPr/>
        </p:nvSpPr>
        <p:spPr>
          <a:xfrm>
            <a:off x="5660959" y="2131738"/>
            <a:ext cx="433889" cy="5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374EF3-2484-449C-BDD5-7FD3B8452B34}"/>
                  </a:ext>
                </a:extLst>
              </p:cNvPr>
              <p:cNvSpPr/>
              <p:nvPr/>
            </p:nvSpPr>
            <p:spPr>
              <a:xfrm>
                <a:off x="7299716" y="2143193"/>
                <a:ext cx="838691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374EF3-2484-449C-BDD5-7FD3B8452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716" y="2143193"/>
                <a:ext cx="83869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ED52E1-7841-4E9C-9BB9-79DB0ACC3BB8}"/>
                  </a:ext>
                </a:extLst>
              </p:cNvPr>
              <p:cNvSpPr/>
              <p:nvPr/>
            </p:nvSpPr>
            <p:spPr>
              <a:xfrm>
                <a:off x="1626646" y="3645024"/>
                <a:ext cx="172605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ED52E1-7841-4E9C-9BB9-79DB0ACC3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46" y="3645024"/>
                <a:ext cx="172605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C6DC6CAD-BA53-40A7-9873-D0FB4DDC98F3}"/>
              </a:ext>
            </a:extLst>
          </p:cNvPr>
          <p:cNvSpPr/>
          <p:nvPr/>
        </p:nvSpPr>
        <p:spPr>
          <a:xfrm>
            <a:off x="1824680" y="3716972"/>
            <a:ext cx="475034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FCE93A-60B8-4B48-B55E-63EE768DD1D3}"/>
                  </a:ext>
                </a:extLst>
              </p:cNvPr>
              <p:cNvSpPr/>
              <p:nvPr/>
            </p:nvSpPr>
            <p:spPr>
              <a:xfrm>
                <a:off x="3088126" y="3670688"/>
                <a:ext cx="1331325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FCE93A-60B8-4B48-B55E-63EE768DD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26" y="3670688"/>
                <a:ext cx="133132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5416560-C8FA-4E3F-A782-4435DBFB92C3}"/>
                  </a:ext>
                </a:extLst>
              </p:cNvPr>
              <p:cNvSpPr/>
              <p:nvPr/>
            </p:nvSpPr>
            <p:spPr>
              <a:xfrm>
                <a:off x="4164580" y="3670687"/>
                <a:ext cx="95680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5416560-C8FA-4E3F-A782-4435DBFB9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80" y="3670687"/>
                <a:ext cx="95680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2256A8EC-3BAB-4E78-9303-730D578A98BD}"/>
              </a:ext>
            </a:extLst>
          </p:cNvPr>
          <p:cNvSpPr/>
          <p:nvPr/>
        </p:nvSpPr>
        <p:spPr>
          <a:xfrm>
            <a:off x="1824680" y="3711503"/>
            <a:ext cx="483056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0C1D32-A0D1-4177-8058-421ECAD3ADA4}"/>
                  </a:ext>
                </a:extLst>
              </p:cNvPr>
              <p:cNvSpPr/>
              <p:nvPr/>
            </p:nvSpPr>
            <p:spPr>
              <a:xfrm>
                <a:off x="4890557" y="3670626"/>
                <a:ext cx="618567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0C1D32-A0D1-4177-8058-421ECAD3A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557" y="3670626"/>
                <a:ext cx="618567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9559947E-5144-4C1E-BEE2-F4923B5C4B49}"/>
              </a:ext>
            </a:extLst>
          </p:cNvPr>
          <p:cNvSpPr/>
          <p:nvPr/>
        </p:nvSpPr>
        <p:spPr>
          <a:xfrm>
            <a:off x="2480763" y="3706693"/>
            <a:ext cx="483055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8B89C1-4075-442E-AD97-A0FB281DFFBC}"/>
                  </a:ext>
                </a:extLst>
              </p:cNvPr>
              <p:cNvSpPr/>
              <p:nvPr/>
            </p:nvSpPr>
            <p:spPr>
              <a:xfrm>
                <a:off x="5293887" y="3680967"/>
                <a:ext cx="90101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8B89C1-4075-442E-AD97-A0FB281DF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87" y="3680967"/>
                <a:ext cx="901016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9DE21B09-D60C-4BB2-B311-39C522A12125}"/>
              </a:ext>
            </a:extLst>
          </p:cNvPr>
          <p:cNvSpPr/>
          <p:nvPr/>
        </p:nvSpPr>
        <p:spPr>
          <a:xfrm>
            <a:off x="2478867" y="3691327"/>
            <a:ext cx="519492" cy="3896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887AEC-191D-43E3-956F-67048DA739A8}"/>
                  </a:ext>
                </a:extLst>
              </p:cNvPr>
              <p:cNvSpPr/>
              <p:nvPr/>
            </p:nvSpPr>
            <p:spPr>
              <a:xfrm>
                <a:off x="5948717" y="3688381"/>
                <a:ext cx="124027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887AEC-191D-43E3-956F-67048DA73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17" y="3688381"/>
                <a:ext cx="1240276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48EC91-8147-4FF4-9E80-E5D74ECDFC13}"/>
                  </a:ext>
                </a:extLst>
              </p:cNvPr>
              <p:cNvSpPr/>
              <p:nvPr/>
            </p:nvSpPr>
            <p:spPr>
              <a:xfrm>
                <a:off x="7025226" y="3679703"/>
                <a:ext cx="1075872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48EC91-8147-4FF4-9E80-E5D74ECDF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226" y="3679703"/>
                <a:ext cx="107587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572B759-D28D-4881-8A6C-B44AC47EB492}"/>
              </a:ext>
            </a:extLst>
          </p:cNvPr>
          <p:cNvSpPr/>
          <p:nvPr/>
        </p:nvSpPr>
        <p:spPr>
          <a:xfrm>
            <a:off x="4419633" y="3645023"/>
            <a:ext cx="1775270" cy="5760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EFCEAE-1A65-4978-8F73-0E64530F08E1}"/>
                  </a:ext>
                </a:extLst>
              </p:cNvPr>
              <p:cNvSpPr/>
              <p:nvPr/>
            </p:nvSpPr>
            <p:spPr>
              <a:xfrm>
                <a:off x="7890913" y="3679702"/>
                <a:ext cx="1183657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EFCEAE-1A65-4978-8F73-0E64530F0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13" y="3679702"/>
                <a:ext cx="1183657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CD99DFD0-0448-4BC5-9B9F-CDE7527836EF}"/>
              </a:ext>
            </a:extLst>
          </p:cNvPr>
          <p:cNvSpPr/>
          <p:nvPr/>
        </p:nvSpPr>
        <p:spPr>
          <a:xfrm>
            <a:off x="6284022" y="3677551"/>
            <a:ext cx="904971" cy="5051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BBF8B8-4538-4AEA-91CF-EB63E1DEC5B1}"/>
                  </a:ext>
                </a:extLst>
              </p:cNvPr>
              <p:cNvSpPr/>
              <p:nvPr/>
            </p:nvSpPr>
            <p:spPr>
              <a:xfrm>
                <a:off x="8820004" y="3688380"/>
                <a:ext cx="99039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BBF8B8-4538-4AEA-91CF-EB63E1DEC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04" y="3688380"/>
                <a:ext cx="99039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EB84ED5D-121B-4E0B-BC62-F92D601A15B8}"/>
              </a:ext>
            </a:extLst>
          </p:cNvPr>
          <p:cNvSpPr/>
          <p:nvPr/>
        </p:nvSpPr>
        <p:spPr>
          <a:xfrm>
            <a:off x="3477004" y="3606660"/>
            <a:ext cx="853510" cy="5760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4" grpId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1" grpId="0" animBg="1"/>
      <p:bldP spid="21" grpId="1" animBg="1"/>
      <p:bldP spid="22" grpId="0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29" grpId="0"/>
      <p:bldP spid="30" grpId="0"/>
      <p:bldP spid="31" grpId="0" animBg="1"/>
      <p:bldP spid="31" grpId="1" animBg="1"/>
      <p:bldP spid="32" grpId="0"/>
      <p:bldP spid="33" grpId="0" animBg="1"/>
      <p:bldP spid="33" grpId="1" animBg="1"/>
      <p:bldP spid="34" grpId="0"/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0A18-B7FC-4A24-88EF-9250029A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0A0B8-A479-4C52-B87F-454C0A54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691640-8ADC-4D00-A375-217B99CB5D0E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343473" y="1992670"/>
                <a:ext cx="3024336" cy="4095750"/>
              </a:xfrm>
            </p:spPr>
            <p:txBody>
              <a:bodyPr/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+6</m:t>
                            </m:r>
                          </m:e>
                        </m:d>
                      </m:e>
                      <m:sup>
                        <m:r>
                          <a:rPr lang="en-US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+7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D691640-8ADC-4D00-A375-217B99CB5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343473" y="1992670"/>
                <a:ext cx="3024336" cy="40957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E3D1BE-A1B8-4579-97BE-87F63FDE99A7}"/>
                  </a:ext>
                </a:extLst>
              </p:cNvPr>
              <p:cNvSpPr/>
              <p:nvPr/>
            </p:nvSpPr>
            <p:spPr>
              <a:xfrm>
                <a:off x="3287688" y="2060848"/>
                <a:ext cx="3191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E3D1BE-A1B8-4579-97BE-87F63FDE9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060848"/>
                <a:ext cx="31914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13B45B-2714-44E1-8015-2E7EA977617F}"/>
                  </a:ext>
                </a:extLst>
              </p:cNvPr>
              <p:cNvSpPr/>
              <p:nvPr/>
            </p:nvSpPr>
            <p:spPr>
              <a:xfrm>
                <a:off x="6479139" y="2060655"/>
                <a:ext cx="2496774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13B45B-2714-44E1-8015-2E7EA9776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139" y="2060655"/>
                <a:ext cx="24967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1D882D-AB25-4215-A0DE-16177845E9C4}"/>
                  </a:ext>
                </a:extLst>
              </p:cNvPr>
              <p:cNvSpPr/>
              <p:nvPr/>
            </p:nvSpPr>
            <p:spPr>
              <a:xfrm>
                <a:off x="3464013" y="2967335"/>
                <a:ext cx="37776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+2×2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1D882D-AB25-4215-A0DE-16177845E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13" y="2967335"/>
                <a:ext cx="37776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A33F25-CA20-41B6-BE8C-389F1B2351F2}"/>
                  </a:ext>
                </a:extLst>
              </p:cNvPr>
              <p:cNvSpPr/>
              <p:nvPr/>
            </p:nvSpPr>
            <p:spPr>
              <a:xfrm>
                <a:off x="7136941" y="2967335"/>
                <a:ext cx="33202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+20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</m:t>
                      </m:r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A33F25-CA20-41B6-BE8C-389F1B235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41" y="2967335"/>
                <a:ext cx="33202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5BD2F-F72B-4B2C-ABEE-8A501E18D6AF}"/>
                  </a:ext>
                </a:extLst>
              </p:cNvPr>
              <p:cNvSpPr/>
              <p:nvPr/>
            </p:nvSpPr>
            <p:spPr>
              <a:xfrm>
                <a:off x="3478782" y="3390557"/>
                <a:ext cx="2666692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+20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5BD2F-F72B-4B2C-ABEE-8A501E18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82" y="3390557"/>
                <a:ext cx="26666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5E165-AB88-4A12-809A-70203FD01D23}"/>
                  </a:ext>
                </a:extLst>
              </p:cNvPr>
              <p:cNvSpPr/>
              <p:nvPr/>
            </p:nvSpPr>
            <p:spPr>
              <a:xfrm>
                <a:off x="3719736" y="3933363"/>
                <a:ext cx="4680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5E165-AB88-4A12-809A-70203FD01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933363"/>
                <a:ext cx="468064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6E3D7-1113-4081-AE78-463B1F9A0A41}"/>
                  </a:ext>
                </a:extLst>
              </p:cNvPr>
              <p:cNvSpPr/>
              <p:nvPr/>
            </p:nvSpPr>
            <p:spPr>
              <a:xfrm>
                <a:off x="8112224" y="3933363"/>
                <a:ext cx="3524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6E3D7-1113-4081-AE78-463B1F9A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3933363"/>
                <a:ext cx="352468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86E7F4-10CD-4971-BCBC-EFF1954DB211}"/>
                  </a:ext>
                </a:extLst>
              </p:cNvPr>
              <p:cNvSpPr/>
              <p:nvPr/>
            </p:nvSpPr>
            <p:spPr>
              <a:xfrm>
                <a:off x="3923296" y="4395028"/>
                <a:ext cx="2691570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86E7F4-10CD-4971-BCBC-EFF1954DB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96" y="4395028"/>
                <a:ext cx="269157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566844-2E03-4BFB-831D-C333B3BB13C9}"/>
                  </a:ext>
                </a:extLst>
              </p:cNvPr>
              <p:cNvSpPr/>
              <p:nvPr/>
            </p:nvSpPr>
            <p:spPr>
              <a:xfrm>
                <a:off x="3575720" y="4877016"/>
                <a:ext cx="43799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+2×2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566844-2E03-4BFB-831D-C333B3BB1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877016"/>
                <a:ext cx="437998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DE956B-EBF0-4260-801A-D94744DF90E4}"/>
                  </a:ext>
                </a:extLst>
              </p:cNvPr>
              <p:cNvSpPr/>
              <p:nvPr/>
            </p:nvSpPr>
            <p:spPr>
              <a:xfrm>
                <a:off x="7760980" y="4876155"/>
                <a:ext cx="4285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+28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DE956B-EBF0-4260-801A-D94744DF9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980" y="4876155"/>
                <a:ext cx="428578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72A288-9CA4-434E-940C-9EDFA99EC3D9}"/>
                  </a:ext>
                </a:extLst>
              </p:cNvPr>
              <p:cNvSpPr/>
              <p:nvPr/>
            </p:nvSpPr>
            <p:spPr>
              <a:xfrm>
                <a:off x="3582263" y="5464491"/>
                <a:ext cx="3151697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+28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+49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72A288-9CA4-434E-940C-9EDFA99EC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63" y="5464491"/>
                <a:ext cx="315169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0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5" grpId="0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2: The square of a difference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Avoiding the banana formula for a square of a difference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2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2928</TotalTime>
  <Words>1430</Words>
  <Application>Microsoft Office PowerPoint</Application>
  <PresentationFormat>Widescreen</PresentationFormat>
  <Paragraphs>409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(Body)</vt:lpstr>
      <vt:lpstr>Arial Narrow</vt:lpstr>
      <vt:lpstr>Cambria Math</vt:lpstr>
      <vt:lpstr>Lucida Grande</vt:lpstr>
      <vt:lpstr>Times New Roman</vt:lpstr>
      <vt:lpstr>Wingdings</vt:lpstr>
      <vt:lpstr>format_ppt_toi</vt:lpstr>
      <vt:lpstr>Mathematics</vt:lpstr>
      <vt:lpstr>Today</vt:lpstr>
      <vt:lpstr>Overview so far…</vt:lpstr>
      <vt:lpstr>Segment 1: The square of a sum</vt:lpstr>
      <vt:lpstr>Special product 1</vt:lpstr>
      <vt:lpstr>Visual</vt:lpstr>
      <vt:lpstr>Two Examples</vt:lpstr>
      <vt:lpstr>Practice 1</vt:lpstr>
      <vt:lpstr>Segment 2: The square of a difference</vt:lpstr>
      <vt:lpstr>Square of a difference</vt:lpstr>
      <vt:lpstr>Visual</vt:lpstr>
      <vt:lpstr>Two Examples</vt:lpstr>
      <vt:lpstr>Practice 2</vt:lpstr>
      <vt:lpstr>Segment 3: Difference of two squares</vt:lpstr>
      <vt:lpstr>PowerPoint Presentation</vt:lpstr>
      <vt:lpstr>Examples: Removing brackets</vt:lpstr>
      <vt:lpstr>Examples: decomposing</vt:lpstr>
      <vt:lpstr>Practice 3</vt:lpstr>
      <vt:lpstr>Closure</vt:lpstr>
      <vt:lpstr>Overview so far…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170</cp:revision>
  <dcterms:created xsi:type="dcterms:W3CDTF">2015-08-17T10:35:47Z</dcterms:created>
  <dcterms:modified xsi:type="dcterms:W3CDTF">2019-07-21T15:22:55Z</dcterms:modified>
  <cp:category>Mathematics</cp:category>
</cp:coreProperties>
</file>